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7" r:id="rId3"/>
    <p:sldMasterId id="2147483685" r:id="rId4"/>
    <p:sldMasterId id="2147483703" r:id="rId5"/>
    <p:sldMasterId id="2147483721" r:id="rId6"/>
    <p:sldMasterId id="2147483739" r:id="rId7"/>
    <p:sldMasterId id="2147483757" r:id="rId8"/>
    <p:sldMasterId id="2147483775" r:id="rId9"/>
  </p:sldMasterIdLst>
  <p:notesMasterIdLst>
    <p:notesMasterId r:id="rId11"/>
  </p:notesMasterIdLst>
  <p:sldIdLst>
    <p:sldId id="21474777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atas, Kate (CDC/OD/OADC)" initials="GK(" lastIdx="8" clrIdx="0">
    <p:extLst>
      <p:ext uri="{19B8F6BF-5375-455C-9EA6-DF929625EA0E}">
        <p15:presenceInfo xmlns:p15="http://schemas.microsoft.com/office/powerpoint/2012/main" userId="S::kkg2@cdc.gov::59b37235-1aab-4a13-905d-8ef284b1ef7a" providerId="AD"/>
      </p:ext>
    </p:extLst>
  </p:cmAuthor>
  <p:cmAuthor id="2" name="Palmieri, John (SAMHSA/CMHS)" initials="PJ(" lastIdx="4" clrIdx="1">
    <p:extLst>
      <p:ext uri="{19B8F6BF-5375-455C-9EA6-DF929625EA0E}">
        <p15:presenceInfo xmlns:p15="http://schemas.microsoft.com/office/powerpoint/2012/main" userId="S::John.Palmieri@samhsa.hhs.gov::0761e9a9-08ba-48fd-a704-c512b8fbc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44A"/>
    <a:srgbClr val="F27D74"/>
    <a:srgbClr val="2E8470"/>
    <a:srgbClr val="71356B"/>
    <a:srgbClr val="2987B1"/>
    <a:srgbClr val="D52E7F"/>
    <a:srgbClr val="7A9FD3"/>
    <a:srgbClr val="ACE3ED"/>
    <a:srgbClr val="C1D0D9"/>
    <a:srgbClr val="88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62077" autoAdjust="0"/>
  </p:normalViewPr>
  <p:slideViewPr>
    <p:cSldViewPr snapToGrid="0" snapToObjects="1">
      <p:cViewPr varScale="1">
        <p:scale>
          <a:sx n="67" d="100"/>
          <a:sy n="67" d="100"/>
        </p:scale>
        <p:origin x="2168" y="168"/>
      </p:cViewPr>
      <p:guideLst>
        <p:guide orient="horz" pos="528"/>
        <p:guide pos="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4" d="100"/>
          <a:sy n="74"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710FE-1D94-4860-8D9F-47C143889C3D}" type="datetimeFigureOut">
              <a:rPr lang="en-US" smtClean="0"/>
              <a:t>7/27/22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D6E88-2A66-41F0-96E6-44BA82E67A3F}" type="slidenum">
              <a:rPr lang="en-US" smtClean="0"/>
              <a:t>‹#›</a:t>
            </a:fld>
            <a:endParaRPr lang="en-US"/>
          </a:p>
        </p:txBody>
      </p:sp>
    </p:spTree>
    <p:extLst>
      <p:ext uri="{BB962C8B-B14F-4D97-AF65-F5344CB8AC3E}">
        <p14:creationId xmlns:p14="http://schemas.microsoft.com/office/powerpoint/2010/main" val="132014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Specifically, SAMHSA directly received $800 million for five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$250 million for the Mental Health Block Grant which provides formula funding to states and territories to provide services to adults with serious mental illness and children with serious emotional disturbances (SMI/SED).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$40 million for the National Child Traumatic Stress Network grant program which aims to improve behavioral health services and interventions for children and adolescents exposed to traumatic 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$240 million for Project AWARE (Advancing Wellness and Resiliency in Education) which is divided into three components and will be obligated over a four year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the main Project AWARE grant program which helps grantees develop a sustainable infrastructure for a school-based mental health programs that provide universal, selected, and intensive services to children, youth, and their families within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Second,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ReCAST</a:t>
            </a:r>
            <a:r>
              <a:rPr lang="en-US" sz="1200" dirty="0">
                <a:effectLst/>
                <a:latin typeface="Calibri" panose="020F0502020204030204" pitchFamily="34" charset="0"/>
                <a:ea typeface="Calibri" panose="020F0502020204030204" pitchFamily="34" charset="0"/>
                <a:cs typeface="Times New Roman" panose="02020603050405020304" pitchFamily="18" charset="0"/>
              </a:rPr>
              <a:t> (Resiliency in Communities After Stress and Trauma) which is for local community entities to work together in ways that lead to improved behavioral health, empowered community residents, reductions in trauma, and sustained community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Third, $7 million per year for School-Based Trauma-Informed Support Services and Mental Health Care for Children and Youth program which increases student access to evidence-based and culturally relevant trauma support services and mental health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$30 million for Mental Health Awareness Training to prepare and train how to respond to individuals appropriately and safely with mental health conditions, particularly individuals with SMI and/or SED. (awarded no later than December 31,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$150 million for 988 to build capacity in the 988 Suicide and Crisis Lifeline and support targeted messaging (funding all will be allocated by December 31,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BSCA also increase the number of Certified Community Behavioral Health Clinics (CCBHCs). Beginning July 1, 2024, and every two years through 2030, up to 10 additional states may start participating in the Medicaid CCBHC demonstration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SAMHSA is a key partner in the CCBHC initiative and the BSCA provides $40M in Fiscal Year 2023 for new planning grants and technical assistance.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SAMHSA anticipates posting the NOFO for the state planning grants by December 31,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6D6E88-2A66-41F0-96E6-44BA82E67A3F}" type="slidenum">
              <a:rPr lang="en-US" smtClean="0"/>
              <a:t>1</a:t>
            </a:fld>
            <a:endParaRPr lang="en-US"/>
          </a:p>
        </p:txBody>
      </p:sp>
    </p:spTree>
    <p:extLst>
      <p:ext uri="{BB962C8B-B14F-4D97-AF65-F5344CB8AC3E}">
        <p14:creationId xmlns:p14="http://schemas.microsoft.com/office/powerpoint/2010/main" val="406981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605.xml"/><Relationship Id="rId7" Type="http://schemas.openxmlformats.org/officeDocument/2006/relationships/image" Target="../media/image5.png"/><Relationship Id="rId2" Type="http://schemas.openxmlformats.org/officeDocument/2006/relationships/tags" Target="../tags/tag604.xml"/><Relationship Id="rId1" Type="http://schemas.openxmlformats.org/officeDocument/2006/relationships/vmlDrawing" Target="../drawings/vmlDrawing83.vml"/><Relationship Id="rId6" Type="http://schemas.openxmlformats.org/officeDocument/2006/relationships/image" Target="../media/image6.emf"/><Relationship Id="rId5" Type="http://schemas.openxmlformats.org/officeDocument/2006/relationships/oleObject" Target="../embeddings/oleObject83.bin"/><Relationship Id="rId4"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8" Type="http://schemas.openxmlformats.org/officeDocument/2006/relationships/tags" Target="../tags/tag612.xml"/><Relationship Id="rId3" Type="http://schemas.openxmlformats.org/officeDocument/2006/relationships/tags" Target="../tags/tag607.xml"/><Relationship Id="rId7" Type="http://schemas.openxmlformats.org/officeDocument/2006/relationships/tags" Target="../tags/tag611.xml"/><Relationship Id="rId2" Type="http://schemas.openxmlformats.org/officeDocument/2006/relationships/tags" Target="../tags/tag606.xml"/><Relationship Id="rId1" Type="http://schemas.openxmlformats.org/officeDocument/2006/relationships/vmlDrawing" Target="../drawings/vmlDrawing84.vml"/><Relationship Id="rId6" Type="http://schemas.openxmlformats.org/officeDocument/2006/relationships/tags" Target="../tags/tag610.xml"/><Relationship Id="rId11" Type="http://schemas.openxmlformats.org/officeDocument/2006/relationships/image" Target="../media/image4.emf"/><Relationship Id="rId5" Type="http://schemas.openxmlformats.org/officeDocument/2006/relationships/tags" Target="../tags/tag609.xml"/><Relationship Id="rId10" Type="http://schemas.openxmlformats.org/officeDocument/2006/relationships/oleObject" Target="../embeddings/oleObject84.bin"/><Relationship Id="rId4" Type="http://schemas.openxmlformats.org/officeDocument/2006/relationships/tags" Target="../tags/tag608.xml"/><Relationship Id="rId9"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13.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620.xml"/><Relationship Id="rId3" Type="http://schemas.openxmlformats.org/officeDocument/2006/relationships/tags" Target="../tags/tag615.xml"/><Relationship Id="rId7" Type="http://schemas.openxmlformats.org/officeDocument/2006/relationships/tags" Target="../tags/tag619.xml"/><Relationship Id="rId2" Type="http://schemas.openxmlformats.org/officeDocument/2006/relationships/tags" Target="../tags/tag614.xml"/><Relationship Id="rId1" Type="http://schemas.openxmlformats.org/officeDocument/2006/relationships/vmlDrawing" Target="../drawings/vmlDrawing85.vml"/><Relationship Id="rId6" Type="http://schemas.openxmlformats.org/officeDocument/2006/relationships/tags" Target="../tags/tag618.xml"/><Relationship Id="rId11" Type="http://schemas.openxmlformats.org/officeDocument/2006/relationships/image" Target="../media/image4.emf"/><Relationship Id="rId5" Type="http://schemas.openxmlformats.org/officeDocument/2006/relationships/tags" Target="../tags/tag617.xml"/><Relationship Id="rId10" Type="http://schemas.openxmlformats.org/officeDocument/2006/relationships/oleObject" Target="../embeddings/oleObject85.bin"/><Relationship Id="rId4" Type="http://schemas.openxmlformats.org/officeDocument/2006/relationships/tags" Target="../tags/tag616.xml"/><Relationship Id="rId9"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642.xml"/><Relationship Id="rId7" Type="http://schemas.openxmlformats.org/officeDocument/2006/relationships/slideMaster" Target="../slideMasters/slideMaster8.xml"/><Relationship Id="rId12" Type="http://schemas.openxmlformats.org/officeDocument/2006/relationships/image" Target="../media/image8.png"/><Relationship Id="rId2" Type="http://schemas.openxmlformats.org/officeDocument/2006/relationships/tags" Target="../tags/tag641.xml"/><Relationship Id="rId1" Type="http://schemas.openxmlformats.org/officeDocument/2006/relationships/vmlDrawing" Target="../drawings/vmlDrawing87.vml"/><Relationship Id="rId6" Type="http://schemas.openxmlformats.org/officeDocument/2006/relationships/tags" Target="../tags/tag645.xml"/><Relationship Id="rId11" Type="http://schemas.microsoft.com/office/2007/relationships/hdphoto" Target="../media/hdphoto1.wdp"/><Relationship Id="rId5" Type="http://schemas.openxmlformats.org/officeDocument/2006/relationships/tags" Target="../tags/tag644.xml"/><Relationship Id="rId10" Type="http://schemas.openxmlformats.org/officeDocument/2006/relationships/image" Target="../media/image7.png"/><Relationship Id="rId4" Type="http://schemas.openxmlformats.org/officeDocument/2006/relationships/tags" Target="../tags/tag643.xml"/><Relationship Id="rId9" Type="http://schemas.openxmlformats.org/officeDocument/2006/relationships/image" Target="../media/image6.emf"/></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652.xml"/><Relationship Id="rId3" Type="http://schemas.openxmlformats.org/officeDocument/2006/relationships/tags" Target="../tags/tag647.xml"/><Relationship Id="rId7" Type="http://schemas.openxmlformats.org/officeDocument/2006/relationships/tags" Target="../tags/tag651.xml"/><Relationship Id="rId2" Type="http://schemas.openxmlformats.org/officeDocument/2006/relationships/tags" Target="../tags/tag646.xml"/><Relationship Id="rId1" Type="http://schemas.openxmlformats.org/officeDocument/2006/relationships/vmlDrawing" Target="../drawings/vmlDrawing88.vml"/><Relationship Id="rId6" Type="http://schemas.openxmlformats.org/officeDocument/2006/relationships/tags" Target="../tags/tag650.xml"/><Relationship Id="rId11" Type="http://schemas.openxmlformats.org/officeDocument/2006/relationships/image" Target="../media/image4.emf"/><Relationship Id="rId5" Type="http://schemas.openxmlformats.org/officeDocument/2006/relationships/tags" Target="../tags/tag649.xml"/><Relationship Id="rId10" Type="http://schemas.openxmlformats.org/officeDocument/2006/relationships/oleObject" Target="../embeddings/oleObject88.bin"/><Relationship Id="rId4" Type="http://schemas.openxmlformats.org/officeDocument/2006/relationships/tags" Target="../tags/tag648.xml"/><Relationship Id="rId9"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654.xml"/><Relationship Id="rId7" Type="http://schemas.openxmlformats.org/officeDocument/2006/relationships/tags" Target="../tags/tag658.xml"/><Relationship Id="rId2" Type="http://schemas.openxmlformats.org/officeDocument/2006/relationships/tags" Target="../tags/tag653.xml"/><Relationship Id="rId1" Type="http://schemas.openxmlformats.org/officeDocument/2006/relationships/vmlDrawing" Target="../drawings/vmlDrawing89.vml"/><Relationship Id="rId6" Type="http://schemas.openxmlformats.org/officeDocument/2006/relationships/tags" Target="../tags/tag657.xml"/><Relationship Id="rId11" Type="http://schemas.openxmlformats.org/officeDocument/2006/relationships/image" Target="../media/image9.png"/><Relationship Id="rId5" Type="http://schemas.openxmlformats.org/officeDocument/2006/relationships/tags" Target="../tags/tag656.xml"/><Relationship Id="rId10" Type="http://schemas.openxmlformats.org/officeDocument/2006/relationships/image" Target="../media/image6.emf"/><Relationship Id="rId4" Type="http://schemas.openxmlformats.org/officeDocument/2006/relationships/tags" Target="../tags/tag655.xml"/><Relationship Id="rId9" Type="http://schemas.openxmlformats.org/officeDocument/2006/relationships/oleObject" Target="../embeddings/oleObject89.bin"/></Relationships>
</file>

<file path=ppt/slideLayouts/_rels/slideLayout107.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vmlDrawing" Target="../drawings/vmlDrawing90.vml"/><Relationship Id="rId6" Type="http://schemas.openxmlformats.org/officeDocument/2006/relationships/tags" Target="../tags/tag663.xml"/><Relationship Id="rId5" Type="http://schemas.openxmlformats.org/officeDocument/2006/relationships/tags" Target="../tags/tag662.xml"/><Relationship Id="rId10" Type="http://schemas.openxmlformats.org/officeDocument/2006/relationships/image" Target="../media/image6.emf"/><Relationship Id="rId4" Type="http://schemas.openxmlformats.org/officeDocument/2006/relationships/tags" Target="../tags/tag661.xml"/><Relationship Id="rId9" Type="http://schemas.openxmlformats.org/officeDocument/2006/relationships/oleObject" Target="../embeddings/oleObject90.bin"/></Relationships>
</file>

<file path=ppt/slideLayouts/_rels/slideLayout10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666.xml"/><Relationship Id="rId7" Type="http://schemas.openxmlformats.org/officeDocument/2006/relationships/tags" Target="../tags/tag670.xml"/><Relationship Id="rId2" Type="http://schemas.openxmlformats.org/officeDocument/2006/relationships/tags" Target="../tags/tag665.xml"/><Relationship Id="rId1" Type="http://schemas.openxmlformats.org/officeDocument/2006/relationships/vmlDrawing" Target="../drawings/vmlDrawing91.vml"/><Relationship Id="rId6" Type="http://schemas.openxmlformats.org/officeDocument/2006/relationships/tags" Target="../tags/tag669.xml"/><Relationship Id="rId5" Type="http://schemas.openxmlformats.org/officeDocument/2006/relationships/tags" Target="../tags/tag668.xml"/><Relationship Id="rId10" Type="http://schemas.openxmlformats.org/officeDocument/2006/relationships/image" Target="../media/image6.emf"/><Relationship Id="rId4" Type="http://schemas.openxmlformats.org/officeDocument/2006/relationships/tags" Target="../tags/tag667.xml"/><Relationship Id="rId9" Type="http://schemas.openxmlformats.org/officeDocument/2006/relationships/oleObject" Target="../embeddings/oleObject91.bin"/></Relationships>
</file>

<file path=ppt/slideLayouts/_rels/slideLayout109.xml.rels><?xml version="1.0" encoding="UTF-8" standalone="yes"?>
<Relationships xmlns="http://schemas.openxmlformats.org/package/2006/relationships"><Relationship Id="rId8" Type="http://schemas.openxmlformats.org/officeDocument/2006/relationships/tags" Target="../tags/tag677.xml"/><Relationship Id="rId3" Type="http://schemas.openxmlformats.org/officeDocument/2006/relationships/tags" Target="../tags/tag672.xml"/><Relationship Id="rId7" Type="http://schemas.openxmlformats.org/officeDocument/2006/relationships/tags" Target="../tags/tag676.xml"/><Relationship Id="rId2" Type="http://schemas.openxmlformats.org/officeDocument/2006/relationships/tags" Target="../tags/tag671.xml"/><Relationship Id="rId1" Type="http://schemas.openxmlformats.org/officeDocument/2006/relationships/vmlDrawing" Target="../drawings/vmlDrawing92.vml"/><Relationship Id="rId6" Type="http://schemas.openxmlformats.org/officeDocument/2006/relationships/tags" Target="../tags/tag675.xml"/><Relationship Id="rId11" Type="http://schemas.openxmlformats.org/officeDocument/2006/relationships/image" Target="../media/image6.emf"/><Relationship Id="rId5" Type="http://schemas.openxmlformats.org/officeDocument/2006/relationships/tags" Target="../tags/tag674.xml"/><Relationship Id="rId10" Type="http://schemas.openxmlformats.org/officeDocument/2006/relationships/oleObject" Target="../embeddings/oleObject92.bin"/><Relationship Id="rId4" Type="http://schemas.openxmlformats.org/officeDocument/2006/relationships/tags" Target="../tags/tag673.xml"/><Relationship Id="rId9"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684.xml"/><Relationship Id="rId13" Type="http://schemas.openxmlformats.org/officeDocument/2006/relationships/image" Target="../media/image5.png"/><Relationship Id="rId3" Type="http://schemas.openxmlformats.org/officeDocument/2006/relationships/tags" Target="../tags/tag679.xml"/><Relationship Id="rId7" Type="http://schemas.openxmlformats.org/officeDocument/2006/relationships/tags" Target="../tags/tag683.xml"/><Relationship Id="rId12" Type="http://schemas.openxmlformats.org/officeDocument/2006/relationships/image" Target="../media/image4.emf"/><Relationship Id="rId2" Type="http://schemas.openxmlformats.org/officeDocument/2006/relationships/tags" Target="../tags/tag678.xml"/><Relationship Id="rId1" Type="http://schemas.openxmlformats.org/officeDocument/2006/relationships/vmlDrawing" Target="../drawings/vmlDrawing93.vml"/><Relationship Id="rId6" Type="http://schemas.openxmlformats.org/officeDocument/2006/relationships/tags" Target="../tags/tag682.xml"/><Relationship Id="rId11" Type="http://schemas.openxmlformats.org/officeDocument/2006/relationships/oleObject" Target="../embeddings/oleObject93.bin"/><Relationship Id="rId5" Type="http://schemas.openxmlformats.org/officeDocument/2006/relationships/tags" Target="../tags/tag681.xml"/><Relationship Id="rId10" Type="http://schemas.openxmlformats.org/officeDocument/2006/relationships/slideMaster" Target="../slideMasters/slideMaster8.xml"/><Relationship Id="rId4" Type="http://schemas.openxmlformats.org/officeDocument/2006/relationships/tags" Target="../tags/tag680.xml"/><Relationship Id="rId9" Type="http://schemas.openxmlformats.org/officeDocument/2006/relationships/tags" Target="../tags/tag685.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692.xml"/><Relationship Id="rId13" Type="http://schemas.openxmlformats.org/officeDocument/2006/relationships/image" Target="../media/image5.png"/><Relationship Id="rId3" Type="http://schemas.openxmlformats.org/officeDocument/2006/relationships/tags" Target="../tags/tag687.xml"/><Relationship Id="rId7" Type="http://schemas.openxmlformats.org/officeDocument/2006/relationships/tags" Target="../tags/tag691.xml"/><Relationship Id="rId12" Type="http://schemas.openxmlformats.org/officeDocument/2006/relationships/image" Target="../media/image4.emf"/><Relationship Id="rId2" Type="http://schemas.openxmlformats.org/officeDocument/2006/relationships/tags" Target="../tags/tag686.xml"/><Relationship Id="rId1" Type="http://schemas.openxmlformats.org/officeDocument/2006/relationships/vmlDrawing" Target="../drawings/vmlDrawing94.vml"/><Relationship Id="rId6" Type="http://schemas.openxmlformats.org/officeDocument/2006/relationships/tags" Target="../tags/tag690.xml"/><Relationship Id="rId11" Type="http://schemas.openxmlformats.org/officeDocument/2006/relationships/oleObject" Target="../embeddings/oleObject94.bin"/><Relationship Id="rId5" Type="http://schemas.openxmlformats.org/officeDocument/2006/relationships/tags" Target="../tags/tag689.xml"/><Relationship Id="rId10" Type="http://schemas.openxmlformats.org/officeDocument/2006/relationships/slideMaster" Target="../slideMasters/slideMaster8.xml"/><Relationship Id="rId4" Type="http://schemas.openxmlformats.org/officeDocument/2006/relationships/tags" Target="../tags/tag688.xml"/><Relationship Id="rId9" Type="http://schemas.openxmlformats.org/officeDocument/2006/relationships/tags" Target="../tags/tag693.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700.xml"/><Relationship Id="rId13" Type="http://schemas.openxmlformats.org/officeDocument/2006/relationships/image" Target="../media/image5.png"/><Relationship Id="rId3" Type="http://schemas.openxmlformats.org/officeDocument/2006/relationships/tags" Target="../tags/tag695.xml"/><Relationship Id="rId7" Type="http://schemas.openxmlformats.org/officeDocument/2006/relationships/tags" Target="../tags/tag699.xml"/><Relationship Id="rId12" Type="http://schemas.openxmlformats.org/officeDocument/2006/relationships/image" Target="../media/image4.emf"/><Relationship Id="rId2" Type="http://schemas.openxmlformats.org/officeDocument/2006/relationships/tags" Target="../tags/tag694.xml"/><Relationship Id="rId1" Type="http://schemas.openxmlformats.org/officeDocument/2006/relationships/vmlDrawing" Target="../drawings/vmlDrawing95.vml"/><Relationship Id="rId6" Type="http://schemas.openxmlformats.org/officeDocument/2006/relationships/tags" Target="../tags/tag698.xml"/><Relationship Id="rId11" Type="http://schemas.openxmlformats.org/officeDocument/2006/relationships/oleObject" Target="../embeddings/oleObject95.bin"/><Relationship Id="rId5" Type="http://schemas.openxmlformats.org/officeDocument/2006/relationships/tags" Target="../tags/tag697.xml"/><Relationship Id="rId10" Type="http://schemas.openxmlformats.org/officeDocument/2006/relationships/slideMaster" Target="../slideMasters/slideMaster8.xml"/><Relationship Id="rId4" Type="http://schemas.openxmlformats.org/officeDocument/2006/relationships/tags" Target="../tags/tag696.xml"/><Relationship Id="rId9" Type="http://schemas.openxmlformats.org/officeDocument/2006/relationships/tags" Target="../tags/tag701.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708.xml"/><Relationship Id="rId13" Type="http://schemas.openxmlformats.org/officeDocument/2006/relationships/image" Target="../media/image5.png"/><Relationship Id="rId3" Type="http://schemas.openxmlformats.org/officeDocument/2006/relationships/tags" Target="../tags/tag703.xml"/><Relationship Id="rId7" Type="http://schemas.openxmlformats.org/officeDocument/2006/relationships/tags" Target="../tags/tag707.xml"/><Relationship Id="rId12" Type="http://schemas.openxmlformats.org/officeDocument/2006/relationships/image" Target="../media/image10.emf"/><Relationship Id="rId2" Type="http://schemas.openxmlformats.org/officeDocument/2006/relationships/tags" Target="../tags/tag702.xml"/><Relationship Id="rId1" Type="http://schemas.openxmlformats.org/officeDocument/2006/relationships/vmlDrawing" Target="../drawings/vmlDrawing96.vml"/><Relationship Id="rId6" Type="http://schemas.openxmlformats.org/officeDocument/2006/relationships/tags" Target="../tags/tag706.xml"/><Relationship Id="rId11" Type="http://schemas.openxmlformats.org/officeDocument/2006/relationships/oleObject" Target="../embeddings/oleObject96.bin"/><Relationship Id="rId5" Type="http://schemas.openxmlformats.org/officeDocument/2006/relationships/tags" Target="../tags/tag705.xml"/><Relationship Id="rId10" Type="http://schemas.openxmlformats.org/officeDocument/2006/relationships/slideMaster" Target="../slideMasters/slideMaster8.xml"/><Relationship Id="rId4" Type="http://schemas.openxmlformats.org/officeDocument/2006/relationships/tags" Target="../tags/tag704.xml"/><Relationship Id="rId9" Type="http://schemas.openxmlformats.org/officeDocument/2006/relationships/tags" Target="../tags/tag709.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716.xml"/><Relationship Id="rId13" Type="http://schemas.openxmlformats.org/officeDocument/2006/relationships/image" Target="../media/image5.png"/><Relationship Id="rId3" Type="http://schemas.openxmlformats.org/officeDocument/2006/relationships/tags" Target="../tags/tag711.xml"/><Relationship Id="rId7" Type="http://schemas.openxmlformats.org/officeDocument/2006/relationships/tags" Target="../tags/tag715.xml"/><Relationship Id="rId12" Type="http://schemas.openxmlformats.org/officeDocument/2006/relationships/image" Target="../media/image4.emf"/><Relationship Id="rId2" Type="http://schemas.openxmlformats.org/officeDocument/2006/relationships/tags" Target="../tags/tag710.xml"/><Relationship Id="rId1" Type="http://schemas.openxmlformats.org/officeDocument/2006/relationships/vmlDrawing" Target="../drawings/vmlDrawing97.vml"/><Relationship Id="rId6" Type="http://schemas.openxmlformats.org/officeDocument/2006/relationships/tags" Target="../tags/tag714.xml"/><Relationship Id="rId11" Type="http://schemas.openxmlformats.org/officeDocument/2006/relationships/oleObject" Target="../embeddings/oleObject97.bin"/><Relationship Id="rId5" Type="http://schemas.openxmlformats.org/officeDocument/2006/relationships/tags" Target="../tags/tag713.xml"/><Relationship Id="rId10" Type="http://schemas.openxmlformats.org/officeDocument/2006/relationships/slideMaster" Target="../slideMasters/slideMaster8.xml"/><Relationship Id="rId4" Type="http://schemas.openxmlformats.org/officeDocument/2006/relationships/tags" Target="../tags/tag712.xml"/><Relationship Id="rId9" Type="http://schemas.openxmlformats.org/officeDocument/2006/relationships/tags" Target="../tags/tag717.xml"/></Relationships>
</file>

<file path=ppt/slideLayouts/_rels/slideLayout115.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719.xml"/><Relationship Id="rId7" Type="http://schemas.openxmlformats.org/officeDocument/2006/relationships/tags" Target="../tags/tag723.xml"/><Relationship Id="rId2" Type="http://schemas.openxmlformats.org/officeDocument/2006/relationships/tags" Target="../tags/tag718.xml"/><Relationship Id="rId1" Type="http://schemas.openxmlformats.org/officeDocument/2006/relationships/vmlDrawing" Target="../drawings/vmlDrawing98.vml"/><Relationship Id="rId6" Type="http://schemas.openxmlformats.org/officeDocument/2006/relationships/tags" Target="../tags/tag722.xml"/><Relationship Id="rId11" Type="http://schemas.openxmlformats.org/officeDocument/2006/relationships/image" Target="../media/image5.png"/><Relationship Id="rId5" Type="http://schemas.openxmlformats.org/officeDocument/2006/relationships/tags" Target="../tags/tag721.xml"/><Relationship Id="rId10" Type="http://schemas.openxmlformats.org/officeDocument/2006/relationships/image" Target="../media/image6.emf"/><Relationship Id="rId4" Type="http://schemas.openxmlformats.org/officeDocument/2006/relationships/tags" Target="../tags/tag720.xml"/><Relationship Id="rId9" Type="http://schemas.openxmlformats.org/officeDocument/2006/relationships/oleObject" Target="../embeddings/oleObject98.bin"/></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725.xml"/><Relationship Id="rId7" Type="http://schemas.openxmlformats.org/officeDocument/2006/relationships/oleObject" Target="../embeddings/oleObject99.bin"/><Relationship Id="rId2" Type="http://schemas.openxmlformats.org/officeDocument/2006/relationships/tags" Target="../tags/tag724.xml"/><Relationship Id="rId1" Type="http://schemas.openxmlformats.org/officeDocument/2006/relationships/vmlDrawing" Target="../drawings/vmlDrawing99.vml"/><Relationship Id="rId6" Type="http://schemas.openxmlformats.org/officeDocument/2006/relationships/slideMaster" Target="../slideMasters/slideMaster8.xml"/><Relationship Id="rId5" Type="http://schemas.openxmlformats.org/officeDocument/2006/relationships/tags" Target="../tags/tag727.xml"/><Relationship Id="rId4" Type="http://schemas.openxmlformats.org/officeDocument/2006/relationships/tags" Target="../tags/tag726.xml"/><Relationship Id="rId9"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729.xml"/><Relationship Id="rId7" Type="http://schemas.openxmlformats.org/officeDocument/2006/relationships/image" Target="../media/image5.png"/><Relationship Id="rId2" Type="http://schemas.openxmlformats.org/officeDocument/2006/relationships/tags" Target="../tags/tag728.xml"/><Relationship Id="rId1" Type="http://schemas.openxmlformats.org/officeDocument/2006/relationships/vmlDrawing" Target="../drawings/vmlDrawing100.vml"/><Relationship Id="rId6" Type="http://schemas.openxmlformats.org/officeDocument/2006/relationships/image" Target="../media/image6.emf"/><Relationship Id="rId5" Type="http://schemas.openxmlformats.org/officeDocument/2006/relationships/oleObject" Target="../embeddings/oleObject100.bin"/><Relationship Id="rId4"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8" Type="http://schemas.openxmlformats.org/officeDocument/2006/relationships/tags" Target="../tags/tag736.xml"/><Relationship Id="rId3" Type="http://schemas.openxmlformats.org/officeDocument/2006/relationships/tags" Target="../tags/tag731.xml"/><Relationship Id="rId7" Type="http://schemas.openxmlformats.org/officeDocument/2006/relationships/tags" Target="../tags/tag735.xml"/><Relationship Id="rId2" Type="http://schemas.openxmlformats.org/officeDocument/2006/relationships/tags" Target="../tags/tag730.xml"/><Relationship Id="rId1" Type="http://schemas.openxmlformats.org/officeDocument/2006/relationships/vmlDrawing" Target="../drawings/vmlDrawing101.vml"/><Relationship Id="rId6" Type="http://schemas.openxmlformats.org/officeDocument/2006/relationships/tags" Target="../tags/tag734.xml"/><Relationship Id="rId11" Type="http://schemas.openxmlformats.org/officeDocument/2006/relationships/image" Target="../media/image4.emf"/><Relationship Id="rId5" Type="http://schemas.openxmlformats.org/officeDocument/2006/relationships/tags" Target="../tags/tag733.xml"/><Relationship Id="rId10" Type="http://schemas.openxmlformats.org/officeDocument/2006/relationships/oleObject" Target="../embeddings/oleObject101.bin"/><Relationship Id="rId4" Type="http://schemas.openxmlformats.org/officeDocument/2006/relationships/tags" Target="../tags/tag732.xml"/><Relationship Id="rId9"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3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744.xml"/><Relationship Id="rId3" Type="http://schemas.openxmlformats.org/officeDocument/2006/relationships/tags" Target="../tags/tag739.xml"/><Relationship Id="rId7" Type="http://schemas.openxmlformats.org/officeDocument/2006/relationships/tags" Target="../tags/tag743.xml"/><Relationship Id="rId2" Type="http://schemas.openxmlformats.org/officeDocument/2006/relationships/tags" Target="../tags/tag738.xml"/><Relationship Id="rId1" Type="http://schemas.openxmlformats.org/officeDocument/2006/relationships/vmlDrawing" Target="../drawings/vmlDrawing102.vml"/><Relationship Id="rId6" Type="http://schemas.openxmlformats.org/officeDocument/2006/relationships/tags" Target="../tags/tag742.xml"/><Relationship Id="rId11" Type="http://schemas.openxmlformats.org/officeDocument/2006/relationships/image" Target="../media/image4.emf"/><Relationship Id="rId5" Type="http://schemas.openxmlformats.org/officeDocument/2006/relationships/tags" Target="../tags/tag741.xml"/><Relationship Id="rId10" Type="http://schemas.openxmlformats.org/officeDocument/2006/relationships/oleObject" Target="../embeddings/oleObject102.bin"/><Relationship Id="rId4" Type="http://schemas.openxmlformats.org/officeDocument/2006/relationships/tags" Target="../tags/tag740.xml"/><Relationship Id="rId9"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tags" Target="../tags/tag766.xml"/><Relationship Id="rId7" Type="http://schemas.openxmlformats.org/officeDocument/2006/relationships/slideMaster" Target="../slideMasters/slideMaster9.xml"/><Relationship Id="rId12" Type="http://schemas.openxmlformats.org/officeDocument/2006/relationships/image" Target="../media/image8.png"/><Relationship Id="rId2" Type="http://schemas.openxmlformats.org/officeDocument/2006/relationships/tags" Target="../tags/tag765.xml"/><Relationship Id="rId1" Type="http://schemas.openxmlformats.org/officeDocument/2006/relationships/vmlDrawing" Target="../drawings/vmlDrawing104.vml"/><Relationship Id="rId6" Type="http://schemas.openxmlformats.org/officeDocument/2006/relationships/tags" Target="../tags/tag769.xml"/><Relationship Id="rId11" Type="http://schemas.microsoft.com/office/2007/relationships/hdphoto" Target="../media/hdphoto1.wdp"/><Relationship Id="rId5" Type="http://schemas.openxmlformats.org/officeDocument/2006/relationships/tags" Target="../tags/tag768.xml"/><Relationship Id="rId10" Type="http://schemas.openxmlformats.org/officeDocument/2006/relationships/image" Target="../media/image7.png"/><Relationship Id="rId4" Type="http://schemas.openxmlformats.org/officeDocument/2006/relationships/tags" Target="../tags/tag767.xml"/><Relationship Id="rId9" Type="http://schemas.openxmlformats.org/officeDocument/2006/relationships/image" Target="../media/image6.emf"/></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776.xml"/><Relationship Id="rId3" Type="http://schemas.openxmlformats.org/officeDocument/2006/relationships/tags" Target="../tags/tag771.xml"/><Relationship Id="rId7" Type="http://schemas.openxmlformats.org/officeDocument/2006/relationships/tags" Target="../tags/tag775.xml"/><Relationship Id="rId2" Type="http://schemas.openxmlformats.org/officeDocument/2006/relationships/tags" Target="../tags/tag770.xml"/><Relationship Id="rId1" Type="http://schemas.openxmlformats.org/officeDocument/2006/relationships/vmlDrawing" Target="../drawings/vmlDrawing105.vml"/><Relationship Id="rId6" Type="http://schemas.openxmlformats.org/officeDocument/2006/relationships/tags" Target="../tags/tag774.xml"/><Relationship Id="rId11" Type="http://schemas.openxmlformats.org/officeDocument/2006/relationships/image" Target="../media/image4.emf"/><Relationship Id="rId5" Type="http://schemas.openxmlformats.org/officeDocument/2006/relationships/tags" Target="../tags/tag773.xml"/><Relationship Id="rId10" Type="http://schemas.openxmlformats.org/officeDocument/2006/relationships/oleObject" Target="../embeddings/oleObject105.bin"/><Relationship Id="rId4" Type="http://schemas.openxmlformats.org/officeDocument/2006/relationships/tags" Target="../tags/tag772.xml"/><Relationship Id="rId9"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778.xml"/><Relationship Id="rId7" Type="http://schemas.openxmlformats.org/officeDocument/2006/relationships/tags" Target="../tags/tag782.xml"/><Relationship Id="rId2" Type="http://schemas.openxmlformats.org/officeDocument/2006/relationships/tags" Target="../tags/tag777.xml"/><Relationship Id="rId1" Type="http://schemas.openxmlformats.org/officeDocument/2006/relationships/vmlDrawing" Target="../drawings/vmlDrawing106.vml"/><Relationship Id="rId6" Type="http://schemas.openxmlformats.org/officeDocument/2006/relationships/tags" Target="../tags/tag781.xml"/><Relationship Id="rId11" Type="http://schemas.openxmlformats.org/officeDocument/2006/relationships/image" Target="../media/image9.png"/><Relationship Id="rId5" Type="http://schemas.openxmlformats.org/officeDocument/2006/relationships/tags" Target="../tags/tag780.xml"/><Relationship Id="rId10" Type="http://schemas.openxmlformats.org/officeDocument/2006/relationships/image" Target="../media/image6.emf"/><Relationship Id="rId4" Type="http://schemas.openxmlformats.org/officeDocument/2006/relationships/tags" Target="../tags/tag779.xml"/><Relationship Id="rId9" Type="http://schemas.openxmlformats.org/officeDocument/2006/relationships/oleObject" Target="../embeddings/oleObject106.bin"/></Relationships>
</file>

<file path=ppt/slideLayouts/_rels/slideLayout124.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784.xml"/><Relationship Id="rId7" Type="http://schemas.openxmlformats.org/officeDocument/2006/relationships/tags" Target="../tags/tag788.xml"/><Relationship Id="rId2" Type="http://schemas.openxmlformats.org/officeDocument/2006/relationships/tags" Target="../tags/tag783.xml"/><Relationship Id="rId1" Type="http://schemas.openxmlformats.org/officeDocument/2006/relationships/vmlDrawing" Target="../drawings/vmlDrawing107.vml"/><Relationship Id="rId6" Type="http://schemas.openxmlformats.org/officeDocument/2006/relationships/tags" Target="../tags/tag787.xml"/><Relationship Id="rId5" Type="http://schemas.openxmlformats.org/officeDocument/2006/relationships/tags" Target="../tags/tag786.xml"/><Relationship Id="rId10" Type="http://schemas.openxmlformats.org/officeDocument/2006/relationships/image" Target="../media/image6.emf"/><Relationship Id="rId4" Type="http://schemas.openxmlformats.org/officeDocument/2006/relationships/tags" Target="../tags/tag785.xml"/><Relationship Id="rId9" Type="http://schemas.openxmlformats.org/officeDocument/2006/relationships/oleObject" Target="../embeddings/oleObject107.bin"/></Relationships>
</file>

<file path=ppt/slideLayouts/_rels/slideLayout12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790.xml"/><Relationship Id="rId7" Type="http://schemas.openxmlformats.org/officeDocument/2006/relationships/tags" Target="../tags/tag794.xml"/><Relationship Id="rId2" Type="http://schemas.openxmlformats.org/officeDocument/2006/relationships/tags" Target="../tags/tag789.xml"/><Relationship Id="rId1" Type="http://schemas.openxmlformats.org/officeDocument/2006/relationships/vmlDrawing" Target="../drawings/vmlDrawing108.vml"/><Relationship Id="rId6" Type="http://schemas.openxmlformats.org/officeDocument/2006/relationships/tags" Target="../tags/tag793.xml"/><Relationship Id="rId5" Type="http://schemas.openxmlformats.org/officeDocument/2006/relationships/tags" Target="../tags/tag792.xml"/><Relationship Id="rId10" Type="http://schemas.openxmlformats.org/officeDocument/2006/relationships/image" Target="../media/image6.emf"/><Relationship Id="rId4" Type="http://schemas.openxmlformats.org/officeDocument/2006/relationships/tags" Target="../tags/tag791.xml"/><Relationship Id="rId9" Type="http://schemas.openxmlformats.org/officeDocument/2006/relationships/oleObject" Target="../embeddings/oleObject108.bin"/></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801.xml"/><Relationship Id="rId3" Type="http://schemas.openxmlformats.org/officeDocument/2006/relationships/tags" Target="../tags/tag796.xml"/><Relationship Id="rId7" Type="http://schemas.openxmlformats.org/officeDocument/2006/relationships/tags" Target="../tags/tag800.xml"/><Relationship Id="rId2" Type="http://schemas.openxmlformats.org/officeDocument/2006/relationships/tags" Target="../tags/tag795.xml"/><Relationship Id="rId1" Type="http://schemas.openxmlformats.org/officeDocument/2006/relationships/vmlDrawing" Target="../drawings/vmlDrawing109.vml"/><Relationship Id="rId6" Type="http://schemas.openxmlformats.org/officeDocument/2006/relationships/tags" Target="../tags/tag799.xml"/><Relationship Id="rId11" Type="http://schemas.openxmlformats.org/officeDocument/2006/relationships/image" Target="../media/image6.emf"/><Relationship Id="rId5" Type="http://schemas.openxmlformats.org/officeDocument/2006/relationships/tags" Target="../tags/tag798.xml"/><Relationship Id="rId10" Type="http://schemas.openxmlformats.org/officeDocument/2006/relationships/oleObject" Target="../embeddings/oleObject109.bin"/><Relationship Id="rId4" Type="http://schemas.openxmlformats.org/officeDocument/2006/relationships/tags" Target="../tags/tag797.xml"/><Relationship Id="rId9"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808.xml"/><Relationship Id="rId13" Type="http://schemas.openxmlformats.org/officeDocument/2006/relationships/image" Target="../media/image5.png"/><Relationship Id="rId3" Type="http://schemas.openxmlformats.org/officeDocument/2006/relationships/tags" Target="../tags/tag803.xml"/><Relationship Id="rId7" Type="http://schemas.openxmlformats.org/officeDocument/2006/relationships/tags" Target="../tags/tag807.xml"/><Relationship Id="rId12" Type="http://schemas.openxmlformats.org/officeDocument/2006/relationships/image" Target="../media/image4.emf"/><Relationship Id="rId2" Type="http://schemas.openxmlformats.org/officeDocument/2006/relationships/tags" Target="../tags/tag802.xml"/><Relationship Id="rId1" Type="http://schemas.openxmlformats.org/officeDocument/2006/relationships/vmlDrawing" Target="../drawings/vmlDrawing110.vml"/><Relationship Id="rId6" Type="http://schemas.openxmlformats.org/officeDocument/2006/relationships/tags" Target="../tags/tag806.xml"/><Relationship Id="rId11" Type="http://schemas.openxmlformats.org/officeDocument/2006/relationships/oleObject" Target="../embeddings/oleObject110.bin"/><Relationship Id="rId5" Type="http://schemas.openxmlformats.org/officeDocument/2006/relationships/tags" Target="../tags/tag805.xml"/><Relationship Id="rId10" Type="http://schemas.openxmlformats.org/officeDocument/2006/relationships/slideMaster" Target="../slideMasters/slideMaster9.xml"/><Relationship Id="rId4" Type="http://schemas.openxmlformats.org/officeDocument/2006/relationships/tags" Target="../tags/tag804.xml"/><Relationship Id="rId9" Type="http://schemas.openxmlformats.org/officeDocument/2006/relationships/tags" Target="../tags/tag809.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816.xml"/><Relationship Id="rId13" Type="http://schemas.openxmlformats.org/officeDocument/2006/relationships/image" Target="../media/image5.png"/><Relationship Id="rId3" Type="http://schemas.openxmlformats.org/officeDocument/2006/relationships/tags" Target="../tags/tag811.xml"/><Relationship Id="rId7" Type="http://schemas.openxmlformats.org/officeDocument/2006/relationships/tags" Target="../tags/tag815.xml"/><Relationship Id="rId12" Type="http://schemas.openxmlformats.org/officeDocument/2006/relationships/image" Target="../media/image4.emf"/><Relationship Id="rId2" Type="http://schemas.openxmlformats.org/officeDocument/2006/relationships/tags" Target="../tags/tag810.xml"/><Relationship Id="rId1" Type="http://schemas.openxmlformats.org/officeDocument/2006/relationships/vmlDrawing" Target="../drawings/vmlDrawing111.vml"/><Relationship Id="rId6" Type="http://schemas.openxmlformats.org/officeDocument/2006/relationships/tags" Target="../tags/tag814.xml"/><Relationship Id="rId11" Type="http://schemas.openxmlformats.org/officeDocument/2006/relationships/oleObject" Target="../embeddings/oleObject111.bin"/><Relationship Id="rId5" Type="http://schemas.openxmlformats.org/officeDocument/2006/relationships/tags" Target="../tags/tag813.xml"/><Relationship Id="rId10" Type="http://schemas.openxmlformats.org/officeDocument/2006/relationships/slideMaster" Target="../slideMasters/slideMaster9.xml"/><Relationship Id="rId4" Type="http://schemas.openxmlformats.org/officeDocument/2006/relationships/tags" Target="../tags/tag812.xml"/><Relationship Id="rId9" Type="http://schemas.openxmlformats.org/officeDocument/2006/relationships/tags" Target="../tags/tag817.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824.xml"/><Relationship Id="rId13" Type="http://schemas.openxmlformats.org/officeDocument/2006/relationships/image" Target="../media/image5.png"/><Relationship Id="rId3" Type="http://schemas.openxmlformats.org/officeDocument/2006/relationships/tags" Target="../tags/tag819.xml"/><Relationship Id="rId7" Type="http://schemas.openxmlformats.org/officeDocument/2006/relationships/tags" Target="../tags/tag823.xml"/><Relationship Id="rId12" Type="http://schemas.openxmlformats.org/officeDocument/2006/relationships/image" Target="../media/image4.emf"/><Relationship Id="rId2" Type="http://schemas.openxmlformats.org/officeDocument/2006/relationships/tags" Target="../tags/tag818.xml"/><Relationship Id="rId1" Type="http://schemas.openxmlformats.org/officeDocument/2006/relationships/vmlDrawing" Target="../drawings/vmlDrawing112.vml"/><Relationship Id="rId6" Type="http://schemas.openxmlformats.org/officeDocument/2006/relationships/tags" Target="../tags/tag822.xml"/><Relationship Id="rId11" Type="http://schemas.openxmlformats.org/officeDocument/2006/relationships/oleObject" Target="../embeddings/oleObject112.bin"/><Relationship Id="rId5" Type="http://schemas.openxmlformats.org/officeDocument/2006/relationships/tags" Target="../tags/tag821.xml"/><Relationship Id="rId10" Type="http://schemas.openxmlformats.org/officeDocument/2006/relationships/slideMaster" Target="../slideMasters/slideMaster9.xml"/><Relationship Id="rId4" Type="http://schemas.openxmlformats.org/officeDocument/2006/relationships/tags" Target="../tags/tag820.xml"/><Relationship Id="rId9" Type="http://schemas.openxmlformats.org/officeDocument/2006/relationships/tags" Target="../tags/tag82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8" Type="http://schemas.openxmlformats.org/officeDocument/2006/relationships/tags" Target="../tags/tag832.xml"/><Relationship Id="rId13" Type="http://schemas.openxmlformats.org/officeDocument/2006/relationships/image" Target="../media/image5.png"/><Relationship Id="rId3" Type="http://schemas.openxmlformats.org/officeDocument/2006/relationships/tags" Target="../tags/tag827.xml"/><Relationship Id="rId7" Type="http://schemas.openxmlformats.org/officeDocument/2006/relationships/tags" Target="../tags/tag831.xml"/><Relationship Id="rId12" Type="http://schemas.openxmlformats.org/officeDocument/2006/relationships/image" Target="../media/image10.emf"/><Relationship Id="rId2" Type="http://schemas.openxmlformats.org/officeDocument/2006/relationships/tags" Target="../tags/tag826.xml"/><Relationship Id="rId1" Type="http://schemas.openxmlformats.org/officeDocument/2006/relationships/vmlDrawing" Target="../drawings/vmlDrawing113.vml"/><Relationship Id="rId6" Type="http://schemas.openxmlformats.org/officeDocument/2006/relationships/tags" Target="../tags/tag830.xml"/><Relationship Id="rId11" Type="http://schemas.openxmlformats.org/officeDocument/2006/relationships/oleObject" Target="../embeddings/oleObject113.bin"/><Relationship Id="rId5" Type="http://schemas.openxmlformats.org/officeDocument/2006/relationships/tags" Target="../tags/tag829.xml"/><Relationship Id="rId10" Type="http://schemas.openxmlformats.org/officeDocument/2006/relationships/slideMaster" Target="../slideMasters/slideMaster9.xml"/><Relationship Id="rId4" Type="http://schemas.openxmlformats.org/officeDocument/2006/relationships/tags" Target="../tags/tag828.xml"/><Relationship Id="rId9" Type="http://schemas.openxmlformats.org/officeDocument/2006/relationships/tags" Target="../tags/tag833.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840.xml"/><Relationship Id="rId13" Type="http://schemas.openxmlformats.org/officeDocument/2006/relationships/image" Target="../media/image5.png"/><Relationship Id="rId3" Type="http://schemas.openxmlformats.org/officeDocument/2006/relationships/tags" Target="../tags/tag835.xml"/><Relationship Id="rId7" Type="http://schemas.openxmlformats.org/officeDocument/2006/relationships/tags" Target="../tags/tag839.xml"/><Relationship Id="rId12" Type="http://schemas.openxmlformats.org/officeDocument/2006/relationships/image" Target="../media/image4.emf"/><Relationship Id="rId2" Type="http://schemas.openxmlformats.org/officeDocument/2006/relationships/tags" Target="../tags/tag834.xml"/><Relationship Id="rId1" Type="http://schemas.openxmlformats.org/officeDocument/2006/relationships/vmlDrawing" Target="../drawings/vmlDrawing114.vml"/><Relationship Id="rId6" Type="http://schemas.openxmlformats.org/officeDocument/2006/relationships/tags" Target="../tags/tag838.xml"/><Relationship Id="rId11" Type="http://schemas.openxmlformats.org/officeDocument/2006/relationships/oleObject" Target="../embeddings/oleObject114.bin"/><Relationship Id="rId5" Type="http://schemas.openxmlformats.org/officeDocument/2006/relationships/tags" Target="../tags/tag837.xml"/><Relationship Id="rId10" Type="http://schemas.openxmlformats.org/officeDocument/2006/relationships/slideMaster" Target="../slideMasters/slideMaster9.xml"/><Relationship Id="rId4" Type="http://schemas.openxmlformats.org/officeDocument/2006/relationships/tags" Target="../tags/tag836.xml"/><Relationship Id="rId9" Type="http://schemas.openxmlformats.org/officeDocument/2006/relationships/tags" Target="../tags/tag841.xml"/></Relationships>
</file>

<file path=ppt/slideLayouts/_rels/slideLayout132.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843.xml"/><Relationship Id="rId7" Type="http://schemas.openxmlformats.org/officeDocument/2006/relationships/tags" Target="../tags/tag847.xml"/><Relationship Id="rId2" Type="http://schemas.openxmlformats.org/officeDocument/2006/relationships/tags" Target="../tags/tag842.xml"/><Relationship Id="rId1" Type="http://schemas.openxmlformats.org/officeDocument/2006/relationships/vmlDrawing" Target="../drawings/vmlDrawing115.vml"/><Relationship Id="rId6" Type="http://schemas.openxmlformats.org/officeDocument/2006/relationships/tags" Target="../tags/tag846.xml"/><Relationship Id="rId11" Type="http://schemas.openxmlformats.org/officeDocument/2006/relationships/image" Target="../media/image5.png"/><Relationship Id="rId5" Type="http://schemas.openxmlformats.org/officeDocument/2006/relationships/tags" Target="../tags/tag845.xml"/><Relationship Id="rId10" Type="http://schemas.openxmlformats.org/officeDocument/2006/relationships/image" Target="../media/image6.emf"/><Relationship Id="rId4" Type="http://schemas.openxmlformats.org/officeDocument/2006/relationships/tags" Target="../tags/tag844.xml"/><Relationship Id="rId9" Type="http://schemas.openxmlformats.org/officeDocument/2006/relationships/oleObject" Target="../embeddings/oleObject115.bin"/></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849.xml"/><Relationship Id="rId7" Type="http://schemas.openxmlformats.org/officeDocument/2006/relationships/oleObject" Target="../embeddings/oleObject116.bin"/><Relationship Id="rId2" Type="http://schemas.openxmlformats.org/officeDocument/2006/relationships/tags" Target="../tags/tag848.xml"/><Relationship Id="rId1" Type="http://schemas.openxmlformats.org/officeDocument/2006/relationships/vmlDrawing" Target="../drawings/vmlDrawing116.vml"/><Relationship Id="rId6" Type="http://schemas.openxmlformats.org/officeDocument/2006/relationships/slideMaster" Target="../slideMasters/slideMaster9.xml"/><Relationship Id="rId5" Type="http://schemas.openxmlformats.org/officeDocument/2006/relationships/tags" Target="../tags/tag851.xml"/><Relationship Id="rId4" Type="http://schemas.openxmlformats.org/officeDocument/2006/relationships/tags" Target="../tags/tag850.xml"/><Relationship Id="rId9"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853.xml"/><Relationship Id="rId7" Type="http://schemas.openxmlformats.org/officeDocument/2006/relationships/image" Target="../media/image5.png"/><Relationship Id="rId2" Type="http://schemas.openxmlformats.org/officeDocument/2006/relationships/tags" Target="../tags/tag852.xml"/><Relationship Id="rId1" Type="http://schemas.openxmlformats.org/officeDocument/2006/relationships/vmlDrawing" Target="../drawings/vmlDrawing117.vml"/><Relationship Id="rId6" Type="http://schemas.openxmlformats.org/officeDocument/2006/relationships/image" Target="../media/image6.emf"/><Relationship Id="rId5" Type="http://schemas.openxmlformats.org/officeDocument/2006/relationships/oleObject" Target="../embeddings/oleObject117.bin"/><Relationship Id="rId4"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8" Type="http://schemas.openxmlformats.org/officeDocument/2006/relationships/tags" Target="../tags/tag860.xml"/><Relationship Id="rId3" Type="http://schemas.openxmlformats.org/officeDocument/2006/relationships/tags" Target="../tags/tag855.xml"/><Relationship Id="rId7" Type="http://schemas.openxmlformats.org/officeDocument/2006/relationships/tags" Target="../tags/tag859.xml"/><Relationship Id="rId2" Type="http://schemas.openxmlformats.org/officeDocument/2006/relationships/tags" Target="../tags/tag854.xml"/><Relationship Id="rId1" Type="http://schemas.openxmlformats.org/officeDocument/2006/relationships/vmlDrawing" Target="../drawings/vmlDrawing118.vml"/><Relationship Id="rId6" Type="http://schemas.openxmlformats.org/officeDocument/2006/relationships/tags" Target="../tags/tag858.xml"/><Relationship Id="rId11" Type="http://schemas.openxmlformats.org/officeDocument/2006/relationships/image" Target="../media/image4.emf"/><Relationship Id="rId5" Type="http://schemas.openxmlformats.org/officeDocument/2006/relationships/tags" Target="../tags/tag857.xml"/><Relationship Id="rId10" Type="http://schemas.openxmlformats.org/officeDocument/2006/relationships/oleObject" Target="../embeddings/oleObject118.bin"/><Relationship Id="rId4" Type="http://schemas.openxmlformats.org/officeDocument/2006/relationships/tags" Target="../tags/tag856.xml"/><Relationship Id="rId9"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61.xml"/></Relationships>
</file>

<file path=ppt/slideLayouts/_rels/slideLayout137.xml.rels><?xml version="1.0" encoding="UTF-8" standalone="yes"?>
<Relationships xmlns="http://schemas.openxmlformats.org/package/2006/relationships"><Relationship Id="rId8" Type="http://schemas.openxmlformats.org/officeDocument/2006/relationships/tags" Target="../tags/tag868.xml"/><Relationship Id="rId3" Type="http://schemas.openxmlformats.org/officeDocument/2006/relationships/tags" Target="../tags/tag863.xml"/><Relationship Id="rId7" Type="http://schemas.openxmlformats.org/officeDocument/2006/relationships/tags" Target="../tags/tag867.xml"/><Relationship Id="rId2" Type="http://schemas.openxmlformats.org/officeDocument/2006/relationships/tags" Target="../tags/tag862.xml"/><Relationship Id="rId1" Type="http://schemas.openxmlformats.org/officeDocument/2006/relationships/vmlDrawing" Target="../drawings/vmlDrawing119.vml"/><Relationship Id="rId6" Type="http://schemas.openxmlformats.org/officeDocument/2006/relationships/tags" Target="../tags/tag866.xml"/><Relationship Id="rId11" Type="http://schemas.openxmlformats.org/officeDocument/2006/relationships/image" Target="../media/image4.emf"/><Relationship Id="rId5" Type="http://schemas.openxmlformats.org/officeDocument/2006/relationships/tags" Target="../tags/tag865.xml"/><Relationship Id="rId10" Type="http://schemas.openxmlformats.org/officeDocument/2006/relationships/oleObject" Target="../embeddings/oleObject119.bin"/><Relationship Id="rId4" Type="http://schemas.openxmlformats.org/officeDocument/2006/relationships/tags" Target="../tags/tag864.xml"/><Relationship Id="rId9"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2.xml"/><Relationship Id="rId7" Type="http://schemas.openxmlformats.org/officeDocument/2006/relationships/slideMaster" Target="../slideMasters/slideMaster3.xml"/><Relationship Id="rId12" Type="http://schemas.openxmlformats.org/officeDocument/2006/relationships/image" Target="../media/image8.png"/><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tags" Target="../tags/tag25.xml"/><Relationship Id="rId11" Type="http://schemas.microsoft.com/office/2007/relationships/hdphoto" Target="../media/hdphoto1.wdp"/><Relationship Id="rId5" Type="http://schemas.openxmlformats.org/officeDocument/2006/relationships/tags" Target="../tags/tag24.xml"/><Relationship Id="rId10" Type="http://schemas.openxmlformats.org/officeDocument/2006/relationships/image" Target="../media/image7.png"/><Relationship Id="rId4" Type="http://schemas.openxmlformats.org/officeDocument/2006/relationships/tags" Target="../tags/tag23.xml"/><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image" Target="../media/image4.emf"/><Relationship Id="rId5" Type="http://schemas.openxmlformats.org/officeDocument/2006/relationships/tags" Target="../tags/tag29.xml"/><Relationship Id="rId10" Type="http://schemas.openxmlformats.org/officeDocument/2006/relationships/oleObject" Target="../embeddings/oleObject3.bin"/><Relationship Id="rId4" Type="http://schemas.openxmlformats.org/officeDocument/2006/relationships/tags" Target="../tags/tag28.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vmlDrawing" Target="../drawings/vmlDrawing4.vml"/><Relationship Id="rId6" Type="http://schemas.openxmlformats.org/officeDocument/2006/relationships/tags" Target="../tags/tag37.xml"/><Relationship Id="rId11" Type="http://schemas.openxmlformats.org/officeDocument/2006/relationships/image" Target="../media/image9.png"/><Relationship Id="rId5" Type="http://schemas.openxmlformats.org/officeDocument/2006/relationships/tags" Target="../tags/tag36.xml"/><Relationship Id="rId10" Type="http://schemas.openxmlformats.org/officeDocument/2006/relationships/image" Target="../media/image6.emf"/><Relationship Id="rId4" Type="http://schemas.openxmlformats.org/officeDocument/2006/relationships/tags" Target="../tags/tag35.xml"/><Relationship Id="rId9"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6.emf"/><Relationship Id="rId4" Type="http://schemas.openxmlformats.org/officeDocument/2006/relationships/tags" Target="../tags/tag41.xml"/><Relationship Id="rId9"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6.emf"/><Relationship Id="rId4" Type="http://schemas.openxmlformats.org/officeDocument/2006/relationships/tags" Target="../tags/tag47.xml"/><Relationship Id="rId9" Type="http://schemas.openxmlformats.org/officeDocument/2006/relationships/oleObject" Target="../embeddings/oleObject6.bin"/></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tags" Target="../tags/tag55.xml"/><Relationship Id="rId11" Type="http://schemas.openxmlformats.org/officeDocument/2006/relationships/image" Target="../media/image6.emf"/><Relationship Id="rId5" Type="http://schemas.openxmlformats.org/officeDocument/2006/relationships/tags" Target="../tags/tag54.xml"/><Relationship Id="rId10" Type="http://schemas.openxmlformats.org/officeDocument/2006/relationships/oleObject" Target="../embeddings/oleObject7.bin"/><Relationship Id="rId4" Type="http://schemas.openxmlformats.org/officeDocument/2006/relationships/tags" Target="../tags/tag53.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5.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4.emf"/><Relationship Id="rId2" Type="http://schemas.openxmlformats.org/officeDocument/2006/relationships/tags" Target="../tags/tag58.xml"/><Relationship Id="rId1" Type="http://schemas.openxmlformats.org/officeDocument/2006/relationships/vmlDrawing" Target="../drawings/vmlDrawing8.vml"/><Relationship Id="rId6" Type="http://schemas.openxmlformats.org/officeDocument/2006/relationships/tags" Target="../tags/tag62.xml"/><Relationship Id="rId11" Type="http://schemas.openxmlformats.org/officeDocument/2006/relationships/oleObject" Target="../embeddings/oleObject8.bin"/><Relationship Id="rId5" Type="http://schemas.openxmlformats.org/officeDocument/2006/relationships/tags" Target="../tags/tag61.xml"/><Relationship Id="rId10" Type="http://schemas.openxmlformats.org/officeDocument/2006/relationships/slideMaster" Target="../slideMasters/slideMaster3.xml"/><Relationship Id="rId4" Type="http://schemas.openxmlformats.org/officeDocument/2006/relationships/tags" Target="../tags/tag60.xml"/><Relationship Id="rId9" Type="http://schemas.openxmlformats.org/officeDocument/2006/relationships/tags" Target="../tags/tag65.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5.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4.emf"/><Relationship Id="rId2" Type="http://schemas.openxmlformats.org/officeDocument/2006/relationships/tags" Target="../tags/tag66.xml"/><Relationship Id="rId1" Type="http://schemas.openxmlformats.org/officeDocument/2006/relationships/vmlDrawing" Target="../drawings/vmlDrawing9.vml"/><Relationship Id="rId6" Type="http://schemas.openxmlformats.org/officeDocument/2006/relationships/tags" Target="../tags/tag70.xml"/><Relationship Id="rId11" Type="http://schemas.openxmlformats.org/officeDocument/2006/relationships/oleObject" Target="../embeddings/oleObject9.bin"/><Relationship Id="rId5" Type="http://schemas.openxmlformats.org/officeDocument/2006/relationships/tags" Target="../tags/tag69.xml"/><Relationship Id="rId10" Type="http://schemas.openxmlformats.org/officeDocument/2006/relationships/slideMaster" Target="../slideMasters/slideMaster3.xml"/><Relationship Id="rId4" Type="http://schemas.openxmlformats.org/officeDocument/2006/relationships/tags" Target="../tags/tag68.xml"/><Relationship Id="rId9" Type="http://schemas.openxmlformats.org/officeDocument/2006/relationships/tags" Target="../tags/tag7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5.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4.emf"/><Relationship Id="rId2" Type="http://schemas.openxmlformats.org/officeDocument/2006/relationships/tags" Target="../tags/tag74.xml"/><Relationship Id="rId1" Type="http://schemas.openxmlformats.org/officeDocument/2006/relationships/vmlDrawing" Target="../drawings/vmlDrawing10.vml"/><Relationship Id="rId6" Type="http://schemas.openxmlformats.org/officeDocument/2006/relationships/tags" Target="../tags/tag78.xml"/><Relationship Id="rId11" Type="http://schemas.openxmlformats.org/officeDocument/2006/relationships/oleObject" Target="../embeddings/oleObject10.bin"/><Relationship Id="rId5" Type="http://schemas.openxmlformats.org/officeDocument/2006/relationships/tags" Target="../tags/tag77.xml"/><Relationship Id="rId10" Type="http://schemas.openxmlformats.org/officeDocument/2006/relationships/slideMaster" Target="../slideMasters/slideMaster3.xml"/><Relationship Id="rId4" Type="http://schemas.openxmlformats.org/officeDocument/2006/relationships/tags" Target="../tags/tag76.xml"/><Relationship Id="rId9" Type="http://schemas.openxmlformats.org/officeDocument/2006/relationships/tags" Target="../tags/tag8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5.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10.emf"/><Relationship Id="rId2" Type="http://schemas.openxmlformats.org/officeDocument/2006/relationships/tags" Target="../tags/tag82.xml"/><Relationship Id="rId1" Type="http://schemas.openxmlformats.org/officeDocument/2006/relationships/vmlDrawing" Target="../drawings/vmlDrawing11.vml"/><Relationship Id="rId6" Type="http://schemas.openxmlformats.org/officeDocument/2006/relationships/tags" Target="../tags/tag86.xml"/><Relationship Id="rId11" Type="http://schemas.openxmlformats.org/officeDocument/2006/relationships/oleObject" Target="../embeddings/oleObject11.bin"/><Relationship Id="rId5" Type="http://schemas.openxmlformats.org/officeDocument/2006/relationships/tags" Target="../tags/tag85.xml"/><Relationship Id="rId10" Type="http://schemas.openxmlformats.org/officeDocument/2006/relationships/slideMaster" Target="../slideMasters/slideMaster3.xml"/><Relationship Id="rId4" Type="http://schemas.openxmlformats.org/officeDocument/2006/relationships/tags" Target="../tags/tag84.xml"/><Relationship Id="rId9" Type="http://schemas.openxmlformats.org/officeDocument/2006/relationships/tags" Target="../tags/tag89.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5.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4.emf"/><Relationship Id="rId2" Type="http://schemas.openxmlformats.org/officeDocument/2006/relationships/tags" Target="../tags/tag90.xml"/><Relationship Id="rId1" Type="http://schemas.openxmlformats.org/officeDocument/2006/relationships/vmlDrawing" Target="../drawings/vmlDrawing12.vml"/><Relationship Id="rId6" Type="http://schemas.openxmlformats.org/officeDocument/2006/relationships/tags" Target="../tags/tag94.xml"/><Relationship Id="rId11" Type="http://schemas.openxmlformats.org/officeDocument/2006/relationships/oleObject" Target="../embeddings/oleObject12.bin"/><Relationship Id="rId5" Type="http://schemas.openxmlformats.org/officeDocument/2006/relationships/tags" Target="../tags/tag93.xml"/><Relationship Id="rId10" Type="http://schemas.openxmlformats.org/officeDocument/2006/relationships/slideMaster" Target="../slideMasters/slideMaster3.xml"/><Relationship Id="rId4" Type="http://schemas.openxmlformats.org/officeDocument/2006/relationships/tags" Target="../tags/tag92.xml"/><Relationship Id="rId9" Type="http://schemas.openxmlformats.org/officeDocument/2006/relationships/tags" Target="../tags/tag9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vmlDrawing" Target="../drawings/vmlDrawing13.vml"/><Relationship Id="rId6" Type="http://schemas.openxmlformats.org/officeDocument/2006/relationships/tags" Target="../tags/tag102.xml"/><Relationship Id="rId11" Type="http://schemas.openxmlformats.org/officeDocument/2006/relationships/image" Target="../media/image5.png"/><Relationship Id="rId5" Type="http://schemas.openxmlformats.org/officeDocument/2006/relationships/tags" Target="../tags/tag101.xml"/><Relationship Id="rId10" Type="http://schemas.openxmlformats.org/officeDocument/2006/relationships/image" Target="../media/image6.emf"/><Relationship Id="rId4" Type="http://schemas.openxmlformats.org/officeDocument/2006/relationships/tags" Target="../tags/tag100.xml"/><Relationship Id="rId9" Type="http://schemas.openxmlformats.org/officeDocument/2006/relationships/oleObject" Target="../embeddings/oleObject13.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5.xml"/><Relationship Id="rId7" Type="http://schemas.openxmlformats.org/officeDocument/2006/relationships/oleObject" Target="../embeddings/oleObject14.bin"/><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slideMaster" Target="../slideMasters/slideMaster3.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5.png"/><Relationship Id="rId2" Type="http://schemas.openxmlformats.org/officeDocument/2006/relationships/tags" Target="../tags/tag108.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vmlDrawing" Target="../drawings/vmlDrawing16.vml"/><Relationship Id="rId6" Type="http://schemas.openxmlformats.org/officeDocument/2006/relationships/tags" Target="../tags/tag114.xml"/><Relationship Id="rId11" Type="http://schemas.openxmlformats.org/officeDocument/2006/relationships/image" Target="../media/image4.emf"/><Relationship Id="rId5" Type="http://schemas.openxmlformats.org/officeDocument/2006/relationships/tags" Target="../tags/tag113.xml"/><Relationship Id="rId10" Type="http://schemas.openxmlformats.org/officeDocument/2006/relationships/oleObject" Target="../embeddings/oleObject16.bin"/><Relationship Id="rId4" Type="http://schemas.openxmlformats.org/officeDocument/2006/relationships/tags" Target="../tags/tag112.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vmlDrawing" Target="../drawings/vmlDrawing17.vml"/><Relationship Id="rId6" Type="http://schemas.openxmlformats.org/officeDocument/2006/relationships/tags" Target="../tags/tag122.xml"/><Relationship Id="rId11" Type="http://schemas.openxmlformats.org/officeDocument/2006/relationships/image" Target="../media/image4.emf"/><Relationship Id="rId5" Type="http://schemas.openxmlformats.org/officeDocument/2006/relationships/tags" Target="../tags/tag121.xml"/><Relationship Id="rId10" Type="http://schemas.openxmlformats.org/officeDocument/2006/relationships/oleObject" Target="../embeddings/oleObject17.bin"/><Relationship Id="rId4" Type="http://schemas.openxmlformats.org/officeDocument/2006/relationships/tags" Target="../tags/tag120.xml"/><Relationship Id="rId9"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4.xml"/><Relationship Id="rId12" Type="http://schemas.openxmlformats.org/officeDocument/2006/relationships/image" Target="../media/image8.png"/><Relationship Id="rId2" Type="http://schemas.openxmlformats.org/officeDocument/2006/relationships/tags" Target="../tags/tag145.xml"/><Relationship Id="rId1" Type="http://schemas.openxmlformats.org/officeDocument/2006/relationships/vmlDrawing" Target="../drawings/vmlDrawing19.vml"/><Relationship Id="rId6" Type="http://schemas.openxmlformats.org/officeDocument/2006/relationships/tags" Target="../tags/tag149.xml"/><Relationship Id="rId11" Type="http://schemas.microsoft.com/office/2007/relationships/hdphoto" Target="../media/hdphoto1.wdp"/><Relationship Id="rId5" Type="http://schemas.openxmlformats.org/officeDocument/2006/relationships/tags" Target="../tags/tag148.xml"/><Relationship Id="rId10" Type="http://schemas.openxmlformats.org/officeDocument/2006/relationships/image" Target="../media/image7.png"/><Relationship Id="rId4" Type="http://schemas.openxmlformats.org/officeDocument/2006/relationships/tags" Target="../tags/tag147.xml"/><Relationship Id="rId9"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vmlDrawing" Target="../drawings/vmlDrawing20.vml"/><Relationship Id="rId6" Type="http://schemas.openxmlformats.org/officeDocument/2006/relationships/tags" Target="../tags/tag154.xml"/><Relationship Id="rId11" Type="http://schemas.openxmlformats.org/officeDocument/2006/relationships/image" Target="../media/image4.emf"/><Relationship Id="rId5" Type="http://schemas.openxmlformats.org/officeDocument/2006/relationships/tags" Target="../tags/tag153.xml"/><Relationship Id="rId10" Type="http://schemas.openxmlformats.org/officeDocument/2006/relationships/oleObject" Target="../embeddings/oleObject20.bin"/><Relationship Id="rId4" Type="http://schemas.openxmlformats.org/officeDocument/2006/relationships/tags" Target="../tags/tag152.xml"/><Relationship Id="rId9"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vmlDrawing" Target="../drawings/vmlDrawing21.vml"/><Relationship Id="rId6" Type="http://schemas.openxmlformats.org/officeDocument/2006/relationships/tags" Target="../tags/tag161.xml"/><Relationship Id="rId11" Type="http://schemas.openxmlformats.org/officeDocument/2006/relationships/image" Target="../media/image9.png"/><Relationship Id="rId5" Type="http://schemas.openxmlformats.org/officeDocument/2006/relationships/tags" Target="../tags/tag160.xml"/><Relationship Id="rId10" Type="http://schemas.openxmlformats.org/officeDocument/2006/relationships/image" Target="../media/image6.emf"/><Relationship Id="rId4" Type="http://schemas.openxmlformats.org/officeDocument/2006/relationships/tags" Target="../tags/tag159.xml"/><Relationship Id="rId9" Type="http://schemas.openxmlformats.org/officeDocument/2006/relationships/oleObject" Target="../embeddings/oleObject21.bin"/></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vmlDrawing" Target="../drawings/vmlDrawing22.v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6.emf"/><Relationship Id="rId4" Type="http://schemas.openxmlformats.org/officeDocument/2006/relationships/tags" Target="../tags/tag165.xml"/><Relationship Id="rId9" Type="http://schemas.openxmlformats.org/officeDocument/2006/relationships/oleObject" Target="../embeddings/oleObject2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vmlDrawing" Target="../drawings/vmlDrawing23.vml"/><Relationship Id="rId6" Type="http://schemas.openxmlformats.org/officeDocument/2006/relationships/tags" Target="../tags/tag173.xml"/><Relationship Id="rId5" Type="http://schemas.openxmlformats.org/officeDocument/2006/relationships/tags" Target="../tags/tag172.xml"/><Relationship Id="rId10" Type="http://schemas.openxmlformats.org/officeDocument/2006/relationships/image" Target="../media/image6.emf"/><Relationship Id="rId4" Type="http://schemas.openxmlformats.org/officeDocument/2006/relationships/tags" Target="../tags/tag171.xml"/><Relationship Id="rId9" Type="http://schemas.openxmlformats.org/officeDocument/2006/relationships/oleObject" Target="../embeddings/oleObject23.bin"/></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vmlDrawing" Target="../drawings/vmlDrawing24.vml"/><Relationship Id="rId6" Type="http://schemas.openxmlformats.org/officeDocument/2006/relationships/tags" Target="../tags/tag179.xml"/><Relationship Id="rId11" Type="http://schemas.openxmlformats.org/officeDocument/2006/relationships/image" Target="../media/image6.emf"/><Relationship Id="rId5" Type="http://schemas.openxmlformats.org/officeDocument/2006/relationships/tags" Target="../tags/tag178.xml"/><Relationship Id="rId10" Type="http://schemas.openxmlformats.org/officeDocument/2006/relationships/oleObject" Target="../embeddings/oleObject24.bin"/><Relationship Id="rId4" Type="http://schemas.openxmlformats.org/officeDocument/2006/relationships/tags" Target="../tags/tag177.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image" Target="../media/image5.png"/><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4.emf"/><Relationship Id="rId2" Type="http://schemas.openxmlformats.org/officeDocument/2006/relationships/tags" Target="../tags/tag182.xml"/><Relationship Id="rId1" Type="http://schemas.openxmlformats.org/officeDocument/2006/relationships/vmlDrawing" Target="../drawings/vmlDrawing25.vml"/><Relationship Id="rId6" Type="http://schemas.openxmlformats.org/officeDocument/2006/relationships/tags" Target="../tags/tag186.xml"/><Relationship Id="rId11" Type="http://schemas.openxmlformats.org/officeDocument/2006/relationships/oleObject" Target="../embeddings/oleObject25.bin"/><Relationship Id="rId5" Type="http://schemas.openxmlformats.org/officeDocument/2006/relationships/tags" Target="../tags/tag185.xml"/><Relationship Id="rId10" Type="http://schemas.openxmlformats.org/officeDocument/2006/relationships/slideMaster" Target="../slideMasters/slideMaster4.xml"/><Relationship Id="rId4" Type="http://schemas.openxmlformats.org/officeDocument/2006/relationships/tags" Target="../tags/tag184.xml"/><Relationship Id="rId9" Type="http://schemas.openxmlformats.org/officeDocument/2006/relationships/tags" Target="../tags/tag189.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image" Target="../media/image5.png"/><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image" Target="../media/image4.emf"/><Relationship Id="rId2" Type="http://schemas.openxmlformats.org/officeDocument/2006/relationships/tags" Target="../tags/tag190.xml"/><Relationship Id="rId1" Type="http://schemas.openxmlformats.org/officeDocument/2006/relationships/vmlDrawing" Target="../drawings/vmlDrawing26.vml"/><Relationship Id="rId6" Type="http://schemas.openxmlformats.org/officeDocument/2006/relationships/tags" Target="../tags/tag194.xml"/><Relationship Id="rId11" Type="http://schemas.openxmlformats.org/officeDocument/2006/relationships/oleObject" Target="../embeddings/oleObject26.bin"/><Relationship Id="rId5" Type="http://schemas.openxmlformats.org/officeDocument/2006/relationships/tags" Target="../tags/tag193.xml"/><Relationship Id="rId10" Type="http://schemas.openxmlformats.org/officeDocument/2006/relationships/slideMaster" Target="../slideMasters/slideMaster4.xml"/><Relationship Id="rId4" Type="http://schemas.openxmlformats.org/officeDocument/2006/relationships/tags" Target="../tags/tag192.xml"/><Relationship Id="rId9" Type="http://schemas.openxmlformats.org/officeDocument/2006/relationships/tags" Target="../tags/tag197.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image" Target="../media/image5.png"/><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image" Target="../media/image4.emf"/><Relationship Id="rId2" Type="http://schemas.openxmlformats.org/officeDocument/2006/relationships/tags" Target="../tags/tag198.xml"/><Relationship Id="rId1" Type="http://schemas.openxmlformats.org/officeDocument/2006/relationships/vmlDrawing" Target="../drawings/vmlDrawing27.vml"/><Relationship Id="rId6" Type="http://schemas.openxmlformats.org/officeDocument/2006/relationships/tags" Target="../tags/tag202.xml"/><Relationship Id="rId11" Type="http://schemas.openxmlformats.org/officeDocument/2006/relationships/oleObject" Target="../embeddings/oleObject27.bin"/><Relationship Id="rId5" Type="http://schemas.openxmlformats.org/officeDocument/2006/relationships/tags" Target="../tags/tag201.xml"/><Relationship Id="rId10" Type="http://schemas.openxmlformats.org/officeDocument/2006/relationships/slideMaster" Target="../slideMasters/slideMaster4.xml"/><Relationship Id="rId4" Type="http://schemas.openxmlformats.org/officeDocument/2006/relationships/tags" Target="../tags/tag200.xml"/><Relationship Id="rId9" Type="http://schemas.openxmlformats.org/officeDocument/2006/relationships/tags" Target="../tags/tag205.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image" Target="../media/image5.png"/><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image" Target="../media/image10.emf"/><Relationship Id="rId2" Type="http://schemas.openxmlformats.org/officeDocument/2006/relationships/tags" Target="../tags/tag206.xml"/><Relationship Id="rId1" Type="http://schemas.openxmlformats.org/officeDocument/2006/relationships/vmlDrawing" Target="../drawings/vmlDrawing28.vml"/><Relationship Id="rId6" Type="http://schemas.openxmlformats.org/officeDocument/2006/relationships/tags" Target="../tags/tag210.xml"/><Relationship Id="rId11" Type="http://schemas.openxmlformats.org/officeDocument/2006/relationships/oleObject" Target="../embeddings/oleObject28.bin"/><Relationship Id="rId5" Type="http://schemas.openxmlformats.org/officeDocument/2006/relationships/tags" Target="../tags/tag209.xml"/><Relationship Id="rId10" Type="http://schemas.openxmlformats.org/officeDocument/2006/relationships/slideMaster" Target="../slideMasters/slideMaster4.xml"/><Relationship Id="rId4" Type="http://schemas.openxmlformats.org/officeDocument/2006/relationships/tags" Target="../tags/tag208.xml"/><Relationship Id="rId9" Type="http://schemas.openxmlformats.org/officeDocument/2006/relationships/tags" Target="../tags/tag21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image" Target="../media/image5.png"/><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4.emf"/><Relationship Id="rId2" Type="http://schemas.openxmlformats.org/officeDocument/2006/relationships/tags" Target="../tags/tag214.xml"/><Relationship Id="rId1" Type="http://schemas.openxmlformats.org/officeDocument/2006/relationships/vmlDrawing" Target="../drawings/vmlDrawing29.vml"/><Relationship Id="rId6" Type="http://schemas.openxmlformats.org/officeDocument/2006/relationships/tags" Target="../tags/tag218.xml"/><Relationship Id="rId11" Type="http://schemas.openxmlformats.org/officeDocument/2006/relationships/oleObject" Target="../embeddings/oleObject29.bin"/><Relationship Id="rId5" Type="http://schemas.openxmlformats.org/officeDocument/2006/relationships/tags" Target="../tags/tag217.xml"/><Relationship Id="rId10" Type="http://schemas.openxmlformats.org/officeDocument/2006/relationships/slideMaster" Target="../slideMasters/slideMaster4.xml"/><Relationship Id="rId4" Type="http://schemas.openxmlformats.org/officeDocument/2006/relationships/tags" Target="../tags/tag216.xml"/><Relationship Id="rId9" Type="http://schemas.openxmlformats.org/officeDocument/2006/relationships/tags" Target="../tags/tag221.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vmlDrawing" Target="../drawings/vmlDrawing30.vml"/><Relationship Id="rId6" Type="http://schemas.openxmlformats.org/officeDocument/2006/relationships/tags" Target="../tags/tag226.xml"/><Relationship Id="rId11" Type="http://schemas.openxmlformats.org/officeDocument/2006/relationships/image" Target="../media/image5.png"/><Relationship Id="rId5" Type="http://schemas.openxmlformats.org/officeDocument/2006/relationships/tags" Target="../tags/tag225.xml"/><Relationship Id="rId10" Type="http://schemas.openxmlformats.org/officeDocument/2006/relationships/image" Target="../media/image6.emf"/><Relationship Id="rId4" Type="http://schemas.openxmlformats.org/officeDocument/2006/relationships/tags" Target="../tags/tag224.xml"/><Relationship Id="rId9" Type="http://schemas.openxmlformats.org/officeDocument/2006/relationships/oleObject" Target="../embeddings/oleObject30.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29.xml"/><Relationship Id="rId7" Type="http://schemas.openxmlformats.org/officeDocument/2006/relationships/oleObject" Target="../embeddings/oleObject31.bin"/><Relationship Id="rId2" Type="http://schemas.openxmlformats.org/officeDocument/2006/relationships/tags" Target="../tags/tag228.xml"/><Relationship Id="rId1" Type="http://schemas.openxmlformats.org/officeDocument/2006/relationships/vmlDrawing" Target="../drawings/vmlDrawing31.vml"/><Relationship Id="rId6" Type="http://schemas.openxmlformats.org/officeDocument/2006/relationships/slideMaster" Target="../slideMasters/slideMaster4.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5.png"/><Relationship Id="rId2" Type="http://schemas.openxmlformats.org/officeDocument/2006/relationships/tags" Target="../tags/tag232.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2" Type="http://schemas.openxmlformats.org/officeDocument/2006/relationships/tags" Target="../tags/tag234.xml"/><Relationship Id="rId1" Type="http://schemas.openxmlformats.org/officeDocument/2006/relationships/vmlDrawing" Target="../drawings/vmlDrawing33.vml"/><Relationship Id="rId6" Type="http://schemas.openxmlformats.org/officeDocument/2006/relationships/tags" Target="../tags/tag238.xml"/><Relationship Id="rId11" Type="http://schemas.openxmlformats.org/officeDocument/2006/relationships/image" Target="../media/image4.emf"/><Relationship Id="rId5" Type="http://schemas.openxmlformats.org/officeDocument/2006/relationships/tags" Target="../tags/tag237.xml"/><Relationship Id="rId10" Type="http://schemas.openxmlformats.org/officeDocument/2006/relationships/oleObject" Target="../embeddings/oleObject33.bin"/><Relationship Id="rId4" Type="http://schemas.openxmlformats.org/officeDocument/2006/relationships/tags" Target="../tags/tag236.xml"/><Relationship Id="rId9"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1.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vmlDrawing" Target="../drawings/vmlDrawing34.vml"/><Relationship Id="rId6" Type="http://schemas.openxmlformats.org/officeDocument/2006/relationships/tags" Target="../tags/tag246.xml"/><Relationship Id="rId11" Type="http://schemas.openxmlformats.org/officeDocument/2006/relationships/image" Target="../media/image4.emf"/><Relationship Id="rId5" Type="http://schemas.openxmlformats.org/officeDocument/2006/relationships/tags" Target="../tags/tag245.xml"/><Relationship Id="rId10" Type="http://schemas.openxmlformats.org/officeDocument/2006/relationships/oleObject" Target="../embeddings/oleObject34.bin"/><Relationship Id="rId4" Type="http://schemas.openxmlformats.org/officeDocument/2006/relationships/tags" Target="../tags/tag244.xml"/><Relationship Id="rId9"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70.xml"/><Relationship Id="rId7" Type="http://schemas.openxmlformats.org/officeDocument/2006/relationships/slideMaster" Target="../slideMasters/slideMaster5.xml"/><Relationship Id="rId12" Type="http://schemas.openxmlformats.org/officeDocument/2006/relationships/image" Target="../media/image8.png"/><Relationship Id="rId2" Type="http://schemas.openxmlformats.org/officeDocument/2006/relationships/tags" Target="../tags/tag269.xml"/><Relationship Id="rId1" Type="http://schemas.openxmlformats.org/officeDocument/2006/relationships/vmlDrawing" Target="../drawings/vmlDrawing36.vml"/><Relationship Id="rId6" Type="http://schemas.openxmlformats.org/officeDocument/2006/relationships/tags" Target="../tags/tag273.xml"/><Relationship Id="rId11" Type="http://schemas.microsoft.com/office/2007/relationships/hdphoto" Target="../media/hdphoto1.wdp"/><Relationship Id="rId5" Type="http://schemas.openxmlformats.org/officeDocument/2006/relationships/tags" Target="../tags/tag272.xml"/><Relationship Id="rId10" Type="http://schemas.openxmlformats.org/officeDocument/2006/relationships/image" Target="../media/image7.png"/><Relationship Id="rId4" Type="http://schemas.openxmlformats.org/officeDocument/2006/relationships/tags" Target="../tags/tag271.xml"/><Relationship Id="rId9"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280.xml"/><Relationship Id="rId3" Type="http://schemas.openxmlformats.org/officeDocument/2006/relationships/tags" Target="../tags/tag275.xml"/><Relationship Id="rId7" Type="http://schemas.openxmlformats.org/officeDocument/2006/relationships/tags" Target="../tags/tag279.xml"/><Relationship Id="rId2" Type="http://schemas.openxmlformats.org/officeDocument/2006/relationships/tags" Target="../tags/tag274.xml"/><Relationship Id="rId1" Type="http://schemas.openxmlformats.org/officeDocument/2006/relationships/vmlDrawing" Target="../drawings/vmlDrawing37.vml"/><Relationship Id="rId6" Type="http://schemas.openxmlformats.org/officeDocument/2006/relationships/tags" Target="../tags/tag278.xml"/><Relationship Id="rId11" Type="http://schemas.openxmlformats.org/officeDocument/2006/relationships/image" Target="../media/image4.emf"/><Relationship Id="rId5" Type="http://schemas.openxmlformats.org/officeDocument/2006/relationships/tags" Target="../tags/tag277.xml"/><Relationship Id="rId10" Type="http://schemas.openxmlformats.org/officeDocument/2006/relationships/oleObject" Target="../embeddings/oleObject37.bin"/><Relationship Id="rId4" Type="http://schemas.openxmlformats.org/officeDocument/2006/relationships/tags" Target="../tags/tag276.xml"/><Relationship Id="rId9"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vmlDrawing" Target="../drawings/vmlDrawing38.vml"/><Relationship Id="rId6" Type="http://schemas.openxmlformats.org/officeDocument/2006/relationships/tags" Target="../tags/tag285.xml"/><Relationship Id="rId11" Type="http://schemas.openxmlformats.org/officeDocument/2006/relationships/image" Target="../media/image9.png"/><Relationship Id="rId5" Type="http://schemas.openxmlformats.org/officeDocument/2006/relationships/tags" Target="../tags/tag284.xml"/><Relationship Id="rId10" Type="http://schemas.openxmlformats.org/officeDocument/2006/relationships/image" Target="../media/image6.emf"/><Relationship Id="rId4" Type="http://schemas.openxmlformats.org/officeDocument/2006/relationships/tags" Target="../tags/tag283.xml"/><Relationship Id="rId9" Type="http://schemas.openxmlformats.org/officeDocument/2006/relationships/oleObject" Target="../embeddings/oleObject38.bin"/></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88.xml"/><Relationship Id="rId7" Type="http://schemas.openxmlformats.org/officeDocument/2006/relationships/tags" Target="../tags/tag292.xml"/><Relationship Id="rId2" Type="http://schemas.openxmlformats.org/officeDocument/2006/relationships/tags" Target="../tags/tag287.xml"/><Relationship Id="rId1" Type="http://schemas.openxmlformats.org/officeDocument/2006/relationships/vmlDrawing" Target="../drawings/vmlDrawing39.vml"/><Relationship Id="rId6" Type="http://schemas.openxmlformats.org/officeDocument/2006/relationships/tags" Target="../tags/tag291.xml"/><Relationship Id="rId5" Type="http://schemas.openxmlformats.org/officeDocument/2006/relationships/tags" Target="../tags/tag290.xml"/><Relationship Id="rId10" Type="http://schemas.openxmlformats.org/officeDocument/2006/relationships/image" Target="../media/image6.emf"/><Relationship Id="rId4" Type="http://schemas.openxmlformats.org/officeDocument/2006/relationships/tags" Target="../tags/tag289.xml"/><Relationship Id="rId9" Type="http://schemas.openxmlformats.org/officeDocument/2006/relationships/oleObject" Target="../embeddings/oleObject39.bin"/></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vmlDrawing" Target="../drawings/vmlDrawing40.vml"/><Relationship Id="rId6" Type="http://schemas.openxmlformats.org/officeDocument/2006/relationships/tags" Target="../tags/tag297.xml"/><Relationship Id="rId5" Type="http://schemas.openxmlformats.org/officeDocument/2006/relationships/tags" Target="../tags/tag296.xml"/><Relationship Id="rId10" Type="http://schemas.openxmlformats.org/officeDocument/2006/relationships/image" Target="../media/image6.emf"/><Relationship Id="rId4" Type="http://schemas.openxmlformats.org/officeDocument/2006/relationships/tags" Target="../tags/tag295.xml"/><Relationship Id="rId9" Type="http://schemas.openxmlformats.org/officeDocument/2006/relationships/oleObject" Target="../embeddings/oleObject40.bin"/></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vmlDrawing" Target="../drawings/vmlDrawing41.vml"/><Relationship Id="rId6" Type="http://schemas.openxmlformats.org/officeDocument/2006/relationships/tags" Target="../tags/tag303.xml"/><Relationship Id="rId11" Type="http://schemas.openxmlformats.org/officeDocument/2006/relationships/image" Target="../media/image6.emf"/><Relationship Id="rId5" Type="http://schemas.openxmlformats.org/officeDocument/2006/relationships/tags" Target="../tags/tag302.xml"/><Relationship Id="rId10" Type="http://schemas.openxmlformats.org/officeDocument/2006/relationships/oleObject" Target="../embeddings/oleObject41.bin"/><Relationship Id="rId4" Type="http://schemas.openxmlformats.org/officeDocument/2006/relationships/tags" Target="../tags/tag301.xml"/><Relationship Id="rId9"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image" Target="../media/image5.png"/><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image" Target="../media/image4.emf"/><Relationship Id="rId2" Type="http://schemas.openxmlformats.org/officeDocument/2006/relationships/tags" Target="../tags/tag306.xml"/><Relationship Id="rId1" Type="http://schemas.openxmlformats.org/officeDocument/2006/relationships/vmlDrawing" Target="../drawings/vmlDrawing42.vml"/><Relationship Id="rId6" Type="http://schemas.openxmlformats.org/officeDocument/2006/relationships/tags" Target="../tags/tag310.xml"/><Relationship Id="rId11" Type="http://schemas.openxmlformats.org/officeDocument/2006/relationships/oleObject" Target="../embeddings/oleObject42.bin"/><Relationship Id="rId5" Type="http://schemas.openxmlformats.org/officeDocument/2006/relationships/tags" Target="../tags/tag309.xml"/><Relationship Id="rId10" Type="http://schemas.openxmlformats.org/officeDocument/2006/relationships/slideMaster" Target="../slideMasters/slideMaster5.xml"/><Relationship Id="rId4" Type="http://schemas.openxmlformats.org/officeDocument/2006/relationships/tags" Target="../tags/tag308.xml"/><Relationship Id="rId9" Type="http://schemas.openxmlformats.org/officeDocument/2006/relationships/tags" Target="../tags/tag3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20.xml"/><Relationship Id="rId13" Type="http://schemas.openxmlformats.org/officeDocument/2006/relationships/image" Target="../media/image5.png"/><Relationship Id="rId3" Type="http://schemas.openxmlformats.org/officeDocument/2006/relationships/tags" Target="../tags/tag315.xml"/><Relationship Id="rId7" Type="http://schemas.openxmlformats.org/officeDocument/2006/relationships/tags" Target="../tags/tag319.xml"/><Relationship Id="rId12" Type="http://schemas.openxmlformats.org/officeDocument/2006/relationships/image" Target="../media/image4.emf"/><Relationship Id="rId2" Type="http://schemas.openxmlformats.org/officeDocument/2006/relationships/tags" Target="../tags/tag314.xml"/><Relationship Id="rId1" Type="http://schemas.openxmlformats.org/officeDocument/2006/relationships/vmlDrawing" Target="../drawings/vmlDrawing43.vml"/><Relationship Id="rId6" Type="http://schemas.openxmlformats.org/officeDocument/2006/relationships/tags" Target="../tags/tag318.xml"/><Relationship Id="rId11" Type="http://schemas.openxmlformats.org/officeDocument/2006/relationships/oleObject" Target="../embeddings/oleObject43.bin"/><Relationship Id="rId5" Type="http://schemas.openxmlformats.org/officeDocument/2006/relationships/tags" Target="../tags/tag317.xml"/><Relationship Id="rId10" Type="http://schemas.openxmlformats.org/officeDocument/2006/relationships/slideMaster" Target="../slideMasters/slideMaster5.xml"/><Relationship Id="rId4" Type="http://schemas.openxmlformats.org/officeDocument/2006/relationships/tags" Target="../tags/tag316.xml"/><Relationship Id="rId9" Type="http://schemas.openxmlformats.org/officeDocument/2006/relationships/tags" Target="../tags/tag321.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image" Target="../media/image5.png"/><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image" Target="../media/image4.emf"/><Relationship Id="rId2" Type="http://schemas.openxmlformats.org/officeDocument/2006/relationships/tags" Target="../tags/tag322.xml"/><Relationship Id="rId1" Type="http://schemas.openxmlformats.org/officeDocument/2006/relationships/vmlDrawing" Target="../drawings/vmlDrawing44.vml"/><Relationship Id="rId6" Type="http://schemas.openxmlformats.org/officeDocument/2006/relationships/tags" Target="../tags/tag326.xml"/><Relationship Id="rId11" Type="http://schemas.openxmlformats.org/officeDocument/2006/relationships/oleObject" Target="../embeddings/oleObject44.bin"/><Relationship Id="rId5" Type="http://schemas.openxmlformats.org/officeDocument/2006/relationships/tags" Target="../tags/tag325.xml"/><Relationship Id="rId10" Type="http://schemas.openxmlformats.org/officeDocument/2006/relationships/slideMaster" Target="../slideMasters/slideMaster5.xml"/><Relationship Id="rId4" Type="http://schemas.openxmlformats.org/officeDocument/2006/relationships/tags" Target="../tags/tag324.xml"/><Relationship Id="rId9" Type="http://schemas.openxmlformats.org/officeDocument/2006/relationships/tags" Target="../tags/tag329.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image" Target="../media/image5.png"/><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image" Target="../media/image10.emf"/><Relationship Id="rId2" Type="http://schemas.openxmlformats.org/officeDocument/2006/relationships/tags" Target="../tags/tag330.xml"/><Relationship Id="rId1" Type="http://schemas.openxmlformats.org/officeDocument/2006/relationships/vmlDrawing" Target="../drawings/vmlDrawing45.vml"/><Relationship Id="rId6" Type="http://schemas.openxmlformats.org/officeDocument/2006/relationships/tags" Target="../tags/tag334.xml"/><Relationship Id="rId11" Type="http://schemas.openxmlformats.org/officeDocument/2006/relationships/oleObject" Target="../embeddings/oleObject45.bin"/><Relationship Id="rId5" Type="http://schemas.openxmlformats.org/officeDocument/2006/relationships/tags" Target="../tags/tag333.xml"/><Relationship Id="rId10" Type="http://schemas.openxmlformats.org/officeDocument/2006/relationships/slideMaster" Target="../slideMasters/slideMaster5.xml"/><Relationship Id="rId4" Type="http://schemas.openxmlformats.org/officeDocument/2006/relationships/tags" Target="../tags/tag332.xml"/><Relationship Id="rId9" Type="http://schemas.openxmlformats.org/officeDocument/2006/relationships/tags" Target="../tags/tag337.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image" Target="../media/image5.png"/><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4.emf"/><Relationship Id="rId2" Type="http://schemas.openxmlformats.org/officeDocument/2006/relationships/tags" Target="../tags/tag338.xml"/><Relationship Id="rId1" Type="http://schemas.openxmlformats.org/officeDocument/2006/relationships/vmlDrawing" Target="../drawings/vmlDrawing46.vml"/><Relationship Id="rId6" Type="http://schemas.openxmlformats.org/officeDocument/2006/relationships/tags" Target="../tags/tag342.xml"/><Relationship Id="rId11" Type="http://schemas.openxmlformats.org/officeDocument/2006/relationships/oleObject" Target="../embeddings/oleObject46.bin"/><Relationship Id="rId5" Type="http://schemas.openxmlformats.org/officeDocument/2006/relationships/tags" Target="../tags/tag341.xml"/><Relationship Id="rId10" Type="http://schemas.openxmlformats.org/officeDocument/2006/relationships/slideMaster" Target="../slideMasters/slideMaster5.xml"/><Relationship Id="rId4" Type="http://schemas.openxmlformats.org/officeDocument/2006/relationships/tags" Target="../tags/tag340.xml"/><Relationship Id="rId9" Type="http://schemas.openxmlformats.org/officeDocument/2006/relationships/tags" Target="../tags/tag345.xml"/></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vmlDrawing" Target="../drawings/vmlDrawing47.vml"/><Relationship Id="rId6" Type="http://schemas.openxmlformats.org/officeDocument/2006/relationships/tags" Target="../tags/tag350.xml"/><Relationship Id="rId11" Type="http://schemas.openxmlformats.org/officeDocument/2006/relationships/image" Target="../media/image5.png"/><Relationship Id="rId5" Type="http://schemas.openxmlformats.org/officeDocument/2006/relationships/tags" Target="../tags/tag349.xml"/><Relationship Id="rId10" Type="http://schemas.openxmlformats.org/officeDocument/2006/relationships/image" Target="../media/image6.emf"/><Relationship Id="rId4" Type="http://schemas.openxmlformats.org/officeDocument/2006/relationships/tags" Target="../tags/tag348.xml"/><Relationship Id="rId9" Type="http://schemas.openxmlformats.org/officeDocument/2006/relationships/oleObject" Target="../embeddings/oleObject47.bin"/></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53.xml"/><Relationship Id="rId7" Type="http://schemas.openxmlformats.org/officeDocument/2006/relationships/oleObject" Target="../embeddings/oleObject48.bin"/><Relationship Id="rId2" Type="http://schemas.openxmlformats.org/officeDocument/2006/relationships/tags" Target="../tags/tag352.xml"/><Relationship Id="rId1" Type="http://schemas.openxmlformats.org/officeDocument/2006/relationships/vmlDrawing" Target="../drawings/vmlDrawing48.vml"/><Relationship Id="rId6" Type="http://schemas.openxmlformats.org/officeDocument/2006/relationships/slideMaster" Target="../slideMasters/slideMaster5.xml"/><Relationship Id="rId5" Type="http://schemas.openxmlformats.org/officeDocument/2006/relationships/tags" Target="../tags/tag355.xml"/><Relationship Id="rId4" Type="http://schemas.openxmlformats.org/officeDocument/2006/relationships/tags" Target="../tags/tag354.xml"/><Relationship Id="rId9"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357.xml"/><Relationship Id="rId7" Type="http://schemas.openxmlformats.org/officeDocument/2006/relationships/image" Target="../media/image5.png"/><Relationship Id="rId2" Type="http://schemas.openxmlformats.org/officeDocument/2006/relationships/tags" Target="../tags/tag356.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364.xml"/><Relationship Id="rId3" Type="http://schemas.openxmlformats.org/officeDocument/2006/relationships/tags" Target="../tags/tag359.xml"/><Relationship Id="rId7" Type="http://schemas.openxmlformats.org/officeDocument/2006/relationships/tags" Target="../tags/tag363.xml"/><Relationship Id="rId2" Type="http://schemas.openxmlformats.org/officeDocument/2006/relationships/tags" Target="../tags/tag358.xml"/><Relationship Id="rId1" Type="http://schemas.openxmlformats.org/officeDocument/2006/relationships/vmlDrawing" Target="../drawings/vmlDrawing50.vml"/><Relationship Id="rId6" Type="http://schemas.openxmlformats.org/officeDocument/2006/relationships/tags" Target="../tags/tag362.xml"/><Relationship Id="rId11" Type="http://schemas.openxmlformats.org/officeDocument/2006/relationships/image" Target="../media/image4.emf"/><Relationship Id="rId5" Type="http://schemas.openxmlformats.org/officeDocument/2006/relationships/tags" Target="../tags/tag361.xml"/><Relationship Id="rId10" Type="http://schemas.openxmlformats.org/officeDocument/2006/relationships/oleObject" Target="../embeddings/oleObject50.bin"/><Relationship Id="rId4" Type="http://schemas.openxmlformats.org/officeDocument/2006/relationships/tags" Target="../tags/tag360.xml"/><Relationship Id="rId9"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vmlDrawing" Target="../drawings/vmlDrawing51.vml"/><Relationship Id="rId6" Type="http://schemas.openxmlformats.org/officeDocument/2006/relationships/tags" Target="../tags/tag370.xml"/><Relationship Id="rId11" Type="http://schemas.openxmlformats.org/officeDocument/2006/relationships/image" Target="../media/image4.emf"/><Relationship Id="rId5" Type="http://schemas.openxmlformats.org/officeDocument/2006/relationships/tags" Target="../tags/tag369.xml"/><Relationship Id="rId10" Type="http://schemas.openxmlformats.org/officeDocument/2006/relationships/oleObject" Target="../embeddings/oleObject51.bin"/><Relationship Id="rId4" Type="http://schemas.openxmlformats.org/officeDocument/2006/relationships/tags" Target="../tags/tag368.xml"/><Relationship Id="rId9"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394.xml"/><Relationship Id="rId7" Type="http://schemas.openxmlformats.org/officeDocument/2006/relationships/slideMaster" Target="../slideMasters/slideMaster6.xml"/><Relationship Id="rId12" Type="http://schemas.openxmlformats.org/officeDocument/2006/relationships/image" Target="../media/image8.png"/><Relationship Id="rId2" Type="http://schemas.openxmlformats.org/officeDocument/2006/relationships/tags" Target="../tags/tag393.xml"/><Relationship Id="rId1" Type="http://schemas.openxmlformats.org/officeDocument/2006/relationships/vmlDrawing" Target="../drawings/vmlDrawing53.vml"/><Relationship Id="rId6" Type="http://schemas.openxmlformats.org/officeDocument/2006/relationships/tags" Target="../tags/tag397.xml"/><Relationship Id="rId11" Type="http://schemas.microsoft.com/office/2007/relationships/hdphoto" Target="../media/hdphoto1.wdp"/><Relationship Id="rId5" Type="http://schemas.openxmlformats.org/officeDocument/2006/relationships/tags" Target="../tags/tag396.xml"/><Relationship Id="rId10" Type="http://schemas.openxmlformats.org/officeDocument/2006/relationships/image" Target="../media/image7.png"/><Relationship Id="rId4" Type="http://schemas.openxmlformats.org/officeDocument/2006/relationships/tags" Target="../tags/tag395.xml"/><Relationship Id="rId9" Type="http://schemas.openxmlformats.org/officeDocument/2006/relationships/image" Target="../media/image6.emf"/></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vmlDrawing" Target="../drawings/vmlDrawing54.vml"/><Relationship Id="rId6" Type="http://schemas.openxmlformats.org/officeDocument/2006/relationships/tags" Target="../tags/tag402.xml"/><Relationship Id="rId11" Type="http://schemas.openxmlformats.org/officeDocument/2006/relationships/image" Target="../media/image4.emf"/><Relationship Id="rId5" Type="http://schemas.openxmlformats.org/officeDocument/2006/relationships/tags" Target="../tags/tag401.xml"/><Relationship Id="rId10" Type="http://schemas.openxmlformats.org/officeDocument/2006/relationships/oleObject" Target="../embeddings/oleObject54.bin"/><Relationship Id="rId4" Type="http://schemas.openxmlformats.org/officeDocument/2006/relationships/tags" Target="../tags/tag400.xml"/><Relationship Id="rId9"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vmlDrawing" Target="../drawings/vmlDrawing55.vml"/><Relationship Id="rId6" Type="http://schemas.openxmlformats.org/officeDocument/2006/relationships/tags" Target="../tags/tag409.xml"/><Relationship Id="rId11" Type="http://schemas.openxmlformats.org/officeDocument/2006/relationships/image" Target="../media/image9.png"/><Relationship Id="rId5" Type="http://schemas.openxmlformats.org/officeDocument/2006/relationships/tags" Target="../tags/tag408.xml"/><Relationship Id="rId10" Type="http://schemas.openxmlformats.org/officeDocument/2006/relationships/image" Target="../media/image6.emf"/><Relationship Id="rId4" Type="http://schemas.openxmlformats.org/officeDocument/2006/relationships/tags" Target="../tags/tag407.xml"/><Relationship Id="rId9" Type="http://schemas.openxmlformats.org/officeDocument/2006/relationships/oleObject" Target="../embeddings/oleObject55.bin"/></Relationships>
</file>

<file path=ppt/slideLayouts/_rels/slideLayout7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412.xml"/><Relationship Id="rId7" Type="http://schemas.openxmlformats.org/officeDocument/2006/relationships/tags" Target="../tags/tag416.xml"/><Relationship Id="rId2" Type="http://schemas.openxmlformats.org/officeDocument/2006/relationships/tags" Target="../tags/tag411.xml"/><Relationship Id="rId1" Type="http://schemas.openxmlformats.org/officeDocument/2006/relationships/vmlDrawing" Target="../drawings/vmlDrawing56.vml"/><Relationship Id="rId6" Type="http://schemas.openxmlformats.org/officeDocument/2006/relationships/tags" Target="../tags/tag415.xml"/><Relationship Id="rId5" Type="http://schemas.openxmlformats.org/officeDocument/2006/relationships/tags" Target="../tags/tag414.xml"/><Relationship Id="rId10" Type="http://schemas.openxmlformats.org/officeDocument/2006/relationships/image" Target="../media/image6.emf"/><Relationship Id="rId4" Type="http://schemas.openxmlformats.org/officeDocument/2006/relationships/tags" Target="../tags/tag413.xml"/><Relationship Id="rId9" Type="http://schemas.openxmlformats.org/officeDocument/2006/relationships/oleObject" Target="../embeddings/oleObject56.bin"/></Relationships>
</file>

<file path=ppt/slideLayouts/_rels/slideLayout7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418.xml"/><Relationship Id="rId7" Type="http://schemas.openxmlformats.org/officeDocument/2006/relationships/tags" Target="../tags/tag422.xml"/><Relationship Id="rId2" Type="http://schemas.openxmlformats.org/officeDocument/2006/relationships/tags" Target="../tags/tag417.xml"/><Relationship Id="rId1" Type="http://schemas.openxmlformats.org/officeDocument/2006/relationships/vmlDrawing" Target="../drawings/vmlDrawing57.vml"/><Relationship Id="rId6" Type="http://schemas.openxmlformats.org/officeDocument/2006/relationships/tags" Target="../tags/tag421.xml"/><Relationship Id="rId5" Type="http://schemas.openxmlformats.org/officeDocument/2006/relationships/tags" Target="../tags/tag420.xml"/><Relationship Id="rId10" Type="http://schemas.openxmlformats.org/officeDocument/2006/relationships/image" Target="../media/image6.emf"/><Relationship Id="rId4" Type="http://schemas.openxmlformats.org/officeDocument/2006/relationships/tags" Target="../tags/tag419.xml"/><Relationship Id="rId9" Type="http://schemas.openxmlformats.org/officeDocument/2006/relationships/oleObject" Target="../embeddings/oleObject57.bin"/></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429.xml"/><Relationship Id="rId3" Type="http://schemas.openxmlformats.org/officeDocument/2006/relationships/tags" Target="../tags/tag424.xml"/><Relationship Id="rId7" Type="http://schemas.openxmlformats.org/officeDocument/2006/relationships/tags" Target="../tags/tag428.xml"/><Relationship Id="rId2" Type="http://schemas.openxmlformats.org/officeDocument/2006/relationships/tags" Target="../tags/tag423.xml"/><Relationship Id="rId1" Type="http://schemas.openxmlformats.org/officeDocument/2006/relationships/vmlDrawing" Target="../drawings/vmlDrawing58.vml"/><Relationship Id="rId6" Type="http://schemas.openxmlformats.org/officeDocument/2006/relationships/tags" Target="../tags/tag427.xml"/><Relationship Id="rId11" Type="http://schemas.openxmlformats.org/officeDocument/2006/relationships/image" Target="../media/image6.emf"/><Relationship Id="rId5" Type="http://schemas.openxmlformats.org/officeDocument/2006/relationships/tags" Target="../tags/tag426.xml"/><Relationship Id="rId10" Type="http://schemas.openxmlformats.org/officeDocument/2006/relationships/oleObject" Target="../embeddings/oleObject58.bin"/><Relationship Id="rId4" Type="http://schemas.openxmlformats.org/officeDocument/2006/relationships/tags" Target="../tags/tag425.xml"/><Relationship Id="rId9"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image" Target="../media/image5.png"/><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image" Target="../media/image4.emf"/><Relationship Id="rId2" Type="http://schemas.openxmlformats.org/officeDocument/2006/relationships/tags" Target="../tags/tag430.xml"/><Relationship Id="rId1" Type="http://schemas.openxmlformats.org/officeDocument/2006/relationships/vmlDrawing" Target="../drawings/vmlDrawing59.vml"/><Relationship Id="rId6" Type="http://schemas.openxmlformats.org/officeDocument/2006/relationships/tags" Target="../tags/tag434.xml"/><Relationship Id="rId11" Type="http://schemas.openxmlformats.org/officeDocument/2006/relationships/oleObject" Target="../embeddings/oleObject59.bin"/><Relationship Id="rId5" Type="http://schemas.openxmlformats.org/officeDocument/2006/relationships/tags" Target="../tags/tag433.xml"/><Relationship Id="rId10" Type="http://schemas.openxmlformats.org/officeDocument/2006/relationships/slideMaster" Target="../slideMasters/slideMaster6.xml"/><Relationship Id="rId4" Type="http://schemas.openxmlformats.org/officeDocument/2006/relationships/tags" Target="../tags/tag432.xml"/><Relationship Id="rId9" Type="http://schemas.openxmlformats.org/officeDocument/2006/relationships/tags" Target="../tags/tag437.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444.xml"/><Relationship Id="rId13" Type="http://schemas.openxmlformats.org/officeDocument/2006/relationships/image" Target="../media/image5.png"/><Relationship Id="rId3" Type="http://schemas.openxmlformats.org/officeDocument/2006/relationships/tags" Target="../tags/tag439.xml"/><Relationship Id="rId7" Type="http://schemas.openxmlformats.org/officeDocument/2006/relationships/tags" Target="../tags/tag443.xml"/><Relationship Id="rId12" Type="http://schemas.openxmlformats.org/officeDocument/2006/relationships/image" Target="../media/image4.emf"/><Relationship Id="rId2" Type="http://schemas.openxmlformats.org/officeDocument/2006/relationships/tags" Target="../tags/tag438.xml"/><Relationship Id="rId1" Type="http://schemas.openxmlformats.org/officeDocument/2006/relationships/vmlDrawing" Target="../drawings/vmlDrawing60.vml"/><Relationship Id="rId6" Type="http://schemas.openxmlformats.org/officeDocument/2006/relationships/tags" Target="../tags/tag442.xml"/><Relationship Id="rId11" Type="http://schemas.openxmlformats.org/officeDocument/2006/relationships/oleObject" Target="../embeddings/oleObject60.bin"/><Relationship Id="rId5" Type="http://schemas.openxmlformats.org/officeDocument/2006/relationships/tags" Target="../tags/tag441.xml"/><Relationship Id="rId10" Type="http://schemas.openxmlformats.org/officeDocument/2006/relationships/slideMaster" Target="../slideMasters/slideMaster6.xml"/><Relationship Id="rId4" Type="http://schemas.openxmlformats.org/officeDocument/2006/relationships/tags" Target="../tags/tag440.xml"/><Relationship Id="rId9" Type="http://schemas.openxmlformats.org/officeDocument/2006/relationships/tags" Target="../tags/tag445.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image" Target="../media/image5.png"/><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image" Target="../media/image4.emf"/><Relationship Id="rId2" Type="http://schemas.openxmlformats.org/officeDocument/2006/relationships/tags" Target="../tags/tag446.xml"/><Relationship Id="rId1" Type="http://schemas.openxmlformats.org/officeDocument/2006/relationships/vmlDrawing" Target="../drawings/vmlDrawing61.vml"/><Relationship Id="rId6" Type="http://schemas.openxmlformats.org/officeDocument/2006/relationships/tags" Target="../tags/tag450.xml"/><Relationship Id="rId11" Type="http://schemas.openxmlformats.org/officeDocument/2006/relationships/oleObject" Target="../embeddings/oleObject61.bin"/><Relationship Id="rId5" Type="http://schemas.openxmlformats.org/officeDocument/2006/relationships/tags" Target="../tags/tag449.xml"/><Relationship Id="rId10" Type="http://schemas.openxmlformats.org/officeDocument/2006/relationships/slideMaster" Target="../slideMasters/slideMaster6.xml"/><Relationship Id="rId4" Type="http://schemas.openxmlformats.org/officeDocument/2006/relationships/tags" Target="../tags/tag448.xml"/><Relationship Id="rId9" Type="http://schemas.openxmlformats.org/officeDocument/2006/relationships/tags" Target="../tags/tag453.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460.xml"/><Relationship Id="rId13" Type="http://schemas.openxmlformats.org/officeDocument/2006/relationships/image" Target="../media/image5.png"/><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10.emf"/><Relationship Id="rId2" Type="http://schemas.openxmlformats.org/officeDocument/2006/relationships/tags" Target="../tags/tag454.xml"/><Relationship Id="rId1" Type="http://schemas.openxmlformats.org/officeDocument/2006/relationships/vmlDrawing" Target="../drawings/vmlDrawing62.vml"/><Relationship Id="rId6" Type="http://schemas.openxmlformats.org/officeDocument/2006/relationships/tags" Target="../tags/tag458.xml"/><Relationship Id="rId11" Type="http://schemas.openxmlformats.org/officeDocument/2006/relationships/oleObject" Target="../embeddings/oleObject62.bin"/><Relationship Id="rId5" Type="http://schemas.openxmlformats.org/officeDocument/2006/relationships/tags" Target="../tags/tag457.xml"/><Relationship Id="rId10" Type="http://schemas.openxmlformats.org/officeDocument/2006/relationships/slideMaster" Target="../slideMasters/slideMaster6.xml"/><Relationship Id="rId4" Type="http://schemas.openxmlformats.org/officeDocument/2006/relationships/tags" Target="../tags/tag456.xml"/><Relationship Id="rId9" Type="http://schemas.openxmlformats.org/officeDocument/2006/relationships/tags" Target="../tags/tag46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image" Target="../media/image5.png"/><Relationship Id="rId3" Type="http://schemas.openxmlformats.org/officeDocument/2006/relationships/tags" Target="../tags/tag463.xml"/><Relationship Id="rId7" Type="http://schemas.openxmlformats.org/officeDocument/2006/relationships/tags" Target="../tags/tag467.xml"/><Relationship Id="rId12" Type="http://schemas.openxmlformats.org/officeDocument/2006/relationships/image" Target="../media/image4.emf"/><Relationship Id="rId2" Type="http://schemas.openxmlformats.org/officeDocument/2006/relationships/tags" Target="../tags/tag462.xml"/><Relationship Id="rId1" Type="http://schemas.openxmlformats.org/officeDocument/2006/relationships/vmlDrawing" Target="../drawings/vmlDrawing63.vml"/><Relationship Id="rId6" Type="http://schemas.openxmlformats.org/officeDocument/2006/relationships/tags" Target="../tags/tag466.xml"/><Relationship Id="rId11" Type="http://schemas.openxmlformats.org/officeDocument/2006/relationships/oleObject" Target="../embeddings/oleObject63.bin"/><Relationship Id="rId5" Type="http://schemas.openxmlformats.org/officeDocument/2006/relationships/tags" Target="../tags/tag465.xml"/><Relationship Id="rId10" Type="http://schemas.openxmlformats.org/officeDocument/2006/relationships/slideMaster" Target="../slideMasters/slideMaster6.xml"/><Relationship Id="rId4" Type="http://schemas.openxmlformats.org/officeDocument/2006/relationships/tags" Target="../tags/tag464.xml"/><Relationship Id="rId9" Type="http://schemas.openxmlformats.org/officeDocument/2006/relationships/tags" Target="../tags/tag469.xml"/></Relationships>
</file>

<file path=ppt/slideLayouts/_rels/slideLayout81.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471.xml"/><Relationship Id="rId7" Type="http://schemas.openxmlformats.org/officeDocument/2006/relationships/tags" Target="../tags/tag475.xml"/><Relationship Id="rId2" Type="http://schemas.openxmlformats.org/officeDocument/2006/relationships/tags" Target="../tags/tag470.xml"/><Relationship Id="rId1" Type="http://schemas.openxmlformats.org/officeDocument/2006/relationships/vmlDrawing" Target="../drawings/vmlDrawing64.vml"/><Relationship Id="rId6" Type="http://schemas.openxmlformats.org/officeDocument/2006/relationships/tags" Target="../tags/tag474.xml"/><Relationship Id="rId11" Type="http://schemas.openxmlformats.org/officeDocument/2006/relationships/image" Target="../media/image5.png"/><Relationship Id="rId5" Type="http://schemas.openxmlformats.org/officeDocument/2006/relationships/tags" Target="../tags/tag473.xml"/><Relationship Id="rId10" Type="http://schemas.openxmlformats.org/officeDocument/2006/relationships/image" Target="../media/image6.emf"/><Relationship Id="rId4" Type="http://schemas.openxmlformats.org/officeDocument/2006/relationships/tags" Target="../tags/tag472.xml"/><Relationship Id="rId9"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77.xml"/><Relationship Id="rId7" Type="http://schemas.openxmlformats.org/officeDocument/2006/relationships/oleObject" Target="../embeddings/oleObject65.bin"/><Relationship Id="rId2" Type="http://schemas.openxmlformats.org/officeDocument/2006/relationships/tags" Target="../tags/tag476.xml"/><Relationship Id="rId1" Type="http://schemas.openxmlformats.org/officeDocument/2006/relationships/vmlDrawing" Target="../drawings/vmlDrawing65.vml"/><Relationship Id="rId6" Type="http://schemas.openxmlformats.org/officeDocument/2006/relationships/slideMaster" Target="../slideMasters/slideMaster6.xml"/><Relationship Id="rId5" Type="http://schemas.openxmlformats.org/officeDocument/2006/relationships/tags" Target="../tags/tag479.xml"/><Relationship Id="rId4" Type="http://schemas.openxmlformats.org/officeDocument/2006/relationships/tags" Target="../tags/tag478.xml"/><Relationship Id="rId9"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481.xml"/><Relationship Id="rId7" Type="http://schemas.openxmlformats.org/officeDocument/2006/relationships/image" Target="../media/image5.png"/><Relationship Id="rId2" Type="http://schemas.openxmlformats.org/officeDocument/2006/relationships/tags" Target="../tags/tag480.xml"/><Relationship Id="rId1" Type="http://schemas.openxmlformats.org/officeDocument/2006/relationships/vmlDrawing" Target="../drawings/vmlDrawing66.vml"/><Relationship Id="rId6" Type="http://schemas.openxmlformats.org/officeDocument/2006/relationships/image" Target="../media/image6.emf"/><Relationship Id="rId5" Type="http://schemas.openxmlformats.org/officeDocument/2006/relationships/oleObject" Target="../embeddings/oleObject66.bin"/><Relationship Id="rId4"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488.xml"/><Relationship Id="rId3" Type="http://schemas.openxmlformats.org/officeDocument/2006/relationships/tags" Target="../tags/tag483.xml"/><Relationship Id="rId7" Type="http://schemas.openxmlformats.org/officeDocument/2006/relationships/tags" Target="../tags/tag487.xml"/><Relationship Id="rId2" Type="http://schemas.openxmlformats.org/officeDocument/2006/relationships/tags" Target="../tags/tag482.xml"/><Relationship Id="rId1" Type="http://schemas.openxmlformats.org/officeDocument/2006/relationships/vmlDrawing" Target="../drawings/vmlDrawing67.vml"/><Relationship Id="rId6" Type="http://schemas.openxmlformats.org/officeDocument/2006/relationships/tags" Target="../tags/tag486.xml"/><Relationship Id="rId11" Type="http://schemas.openxmlformats.org/officeDocument/2006/relationships/image" Target="../media/image4.emf"/><Relationship Id="rId5" Type="http://schemas.openxmlformats.org/officeDocument/2006/relationships/tags" Target="../tags/tag485.xml"/><Relationship Id="rId10" Type="http://schemas.openxmlformats.org/officeDocument/2006/relationships/oleObject" Target="../embeddings/oleObject67.bin"/><Relationship Id="rId4" Type="http://schemas.openxmlformats.org/officeDocument/2006/relationships/tags" Target="../tags/tag484.xml"/><Relationship Id="rId9"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89.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496.xml"/><Relationship Id="rId3" Type="http://schemas.openxmlformats.org/officeDocument/2006/relationships/tags" Target="../tags/tag491.xml"/><Relationship Id="rId7" Type="http://schemas.openxmlformats.org/officeDocument/2006/relationships/tags" Target="../tags/tag495.xml"/><Relationship Id="rId2" Type="http://schemas.openxmlformats.org/officeDocument/2006/relationships/tags" Target="../tags/tag490.xml"/><Relationship Id="rId1" Type="http://schemas.openxmlformats.org/officeDocument/2006/relationships/vmlDrawing" Target="../drawings/vmlDrawing68.vml"/><Relationship Id="rId6" Type="http://schemas.openxmlformats.org/officeDocument/2006/relationships/tags" Target="../tags/tag494.xml"/><Relationship Id="rId11" Type="http://schemas.openxmlformats.org/officeDocument/2006/relationships/image" Target="../media/image4.emf"/><Relationship Id="rId5" Type="http://schemas.openxmlformats.org/officeDocument/2006/relationships/tags" Target="../tags/tag493.xml"/><Relationship Id="rId10" Type="http://schemas.openxmlformats.org/officeDocument/2006/relationships/oleObject" Target="../embeddings/oleObject68.bin"/><Relationship Id="rId4" Type="http://schemas.openxmlformats.org/officeDocument/2006/relationships/tags" Target="../tags/tag492.xml"/><Relationship Id="rId9"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518.xml"/><Relationship Id="rId7" Type="http://schemas.openxmlformats.org/officeDocument/2006/relationships/slideMaster" Target="../slideMasters/slideMaster7.xml"/><Relationship Id="rId12" Type="http://schemas.openxmlformats.org/officeDocument/2006/relationships/image" Target="../media/image8.png"/><Relationship Id="rId2" Type="http://schemas.openxmlformats.org/officeDocument/2006/relationships/tags" Target="../tags/tag517.xml"/><Relationship Id="rId1" Type="http://schemas.openxmlformats.org/officeDocument/2006/relationships/vmlDrawing" Target="../drawings/vmlDrawing70.vml"/><Relationship Id="rId6" Type="http://schemas.openxmlformats.org/officeDocument/2006/relationships/tags" Target="../tags/tag521.xml"/><Relationship Id="rId11" Type="http://schemas.microsoft.com/office/2007/relationships/hdphoto" Target="../media/hdphoto1.wdp"/><Relationship Id="rId5" Type="http://schemas.openxmlformats.org/officeDocument/2006/relationships/tags" Target="../tags/tag520.xml"/><Relationship Id="rId10" Type="http://schemas.openxmlformats.org/officeDocument/2006/relationships/image" Target="../media/image7.png"/><Relationship Id="rId4" Type="http://schemas.openxmlformats.org/officeDocument/2006/relationships/tags" Target="../tags/tag519.xml"/><Relationship Id="rId9" Type="http://schemas.openxmlformats.org/officeDocument/2006/relationships/image" Target="../media/image6.emf"/></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528.xml"/><Relationship Id="rId3" Type="http://schemas.openxmlformats.org/officeDocument/2006/relationships/tags" Target="../tags/tag523.xml"/><Relationship Id="rId7" Type="http://schemas.openxmlformats.org/officeDocument/2006/relationships/tags" Target="../tags/tag527.xml"/><Relationship Id="rId2" Type="http://schemas.openxmlformats.org/officeDocument/2006/relationships/tags" Target="../tags/tag522.xml"/><Relationship Id="rId1" Type="http://schemas.openxmlformats.org/officeDocument/2006/relationships/vmlDrawing" Target="../drawings/vmlDrawing71.vml"/><Relationship Id="rId6" Type="http://schemas.openxmlformats.org/officeDocument/2006/relationships/tags" Target="../tags/tag526.xml"/><Relationship Id="rId11" Type="http://schemas.openxmlformats.org/officeDocument/2006/relationships/image" Target="../media/image4.emf"/><Relationship Id="rId5" Type="http://schemas.openxmlformats.org/officeDocument/2006/relationships/tags" Target="../tags/tag525.xml"/><Relationship Id="rId10" Type="http://schemas.openxmlformats.org/officeDocument/2006/relationships/oleObject" Target="../embeddings/oleObject71.bin"/><Relationship Id="rId4" Type="http://schemas.openxmlformats.org/officeDocument/2006/relationships/tags" Target="../tags/tag524.xml"/><Relationship Id="rId9"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530.xml"/><Relationship Id="rId7" Type="http://schemas.openxmlformats.org/officeDocument/2006/relationships/tags" Target="../tags/tag534.xml"/><Relationship Id="rId2" Type="http://schemas.openxmlformats.org/officeDocument/2006/relationships/tags" Target="../tags/tag529.xml"/><Relationship Id="rId1" Type="http://schemas.openxmlformats.org/officeDocument/2006/relationships/vmlDrawing" Target="../drawings/vmlDrawing72.vml"/><Relationship Id="rId6" Type="http://schemas.openxmlformats.org/officeDocument/2006/relationships/tags" Target="../tags/tag533.xml"/><Relationship Id="rId11" Type="http://schemas.openxmlformats.org/officeDocument/2006/relationships/image" Target="../media/image9.png"/><Relationship Id="rId5" Type="http://schemas.openxmlformats.org/officeDocument/2006/relationships/tags" Target="../tags/tag532.xml"/><Relationship Id="rId10" Type="http://schemas.openxmlformats.org/officeDocument/2006/relationships/image" Target="../media/image6.emf"/><Relationship Id="rId4" Type="http://schemas.openxmlformats.org/officeDocument/2006/relationships/tags" Target="../tags/tag531.xml"/><Relationship Id="rId9" Type="http://schemas.openxmlformats.org/officeDocument/2006/relationships/oleObject" Target="../embeddings/oleObject7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536.xml"/><Relationship Id="rId7" Type="http://schemas.openxmlformats.org/officeDocument/2006/relationships/tags" Target="../tags/tag540.xml"/><Relationship Id="rId2" Type="http://schemas.openxmlformats.org/officeDocument/2006/relationships/tags" Target="../tags/tag535.xml"/><Relationship Id="rId1" Type="http://schemas.openxmlformats.org/officeDocument/2006/relationships/vmlDrawing" Target="../drawings/vmlDrawing73.vml"/><Relationship Id="rId6" Type="http://schemas.openxmlformats.org/officeDocument/2006/relationships/tags" Target="../tags/tag539.xml"/><Relationship Id="rId5" Type="http://schemas.openxmlformats.org/officeDocument/2006/relationships/tags" Target="../tags/tag538.xml"/><Relationship Id="rId10" Type="http://schemas.openxmlformats.org/officeDocument/2006/relationships/image" Target="../media/image6.emf"/><Relationship Id="rId4" Type="http://schemas.openxmlformats.org/officeDocument/2006/relationships/tags" Target="../tags/tag537.xml"/><Relationship Id="rId9" Type="http://schemas.openxmlformats.org/officeDocument/2006/relationships/oleObject" Target="../embeddings/oleObject73.bin"/></Relationships>
</file>

<file path=ppt/slideLayouts/_rels/slideLayout91.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542.xml"/><Relationship Id="rId7" Type="http://schemas.openxmlformats.org/officeDocument/2006/relationships/tags" Target="../tags/tag546.xml"/><Relationship Id="rId2" Type="http://schemas.openxmlformats.org/officeDocument/2006/relationships/tags" Target="../tags/tag541.xml"/><Relationship Id="rId1" Type="http://schemas.openxmlformats.org/officeDocument/2006/relationships/vmlDrawing" Target="../drawings/vmlDrawing74.vml"/><Relationship Id="rId6" Type="http://schemas.openxmlformats.org/officeDocument/2006/relationships/tags" Target="../tags/tag545.xml"/><Relationship Id="rId5" Type="http://schemas.openxmlformats.org/officeDocument/2006/relationships/tags" Target="../tags/tag544.xml"/><Relationship Id="rId10" Type="http://schemas.openxmlformats.org/officeDocument/2006/relationships/image" Target="../media/image6.emf"/><Relationship Id="rId4" Type="http://schemas.openxmlformats.org/officeDocument/2006/relationships/tags" Target="../tags/tag543.xml"/><Relationship Id="rId9" Type="http://schemas.openxmlformats.org/officeDocument/2006/relationships/oleObject" Target="../embeddings/oleObject74.bin"/></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553.xml"/><Relationship Id="rId3" Type="http://schemas.openxmlformats.org/officeDocument/2006/relationships/tags" Target="../tags/tag548.xml"/><Relationship Id="rId7" Type="http://schemas.openxmlformats.org/officeDocument/2006/relationships/tags" Target="../tags/tag552.xml"/><Relationship Id="rId2" Type="http://schemas.openxmlformats.org/officeDocument/2006/relationships/tags" Target="../tags/tag547.xml"/><Relationship Id="rId1" Type="http://schemas.openxmlformats.org/officeDocument/2006/relationships/vmlDrawing" Target="../drawings/vmlDrawing75.vml"/><Relationship Id="rId6" Type="http://schemas.openxmlformats.org/officeDocument/2006/relationships/tags" Target="../tags/tag551.xml"/><Relationship Id="rId11" Type="http://schemas.openxmlformats.org/officeDocument/2006/relationships/image" Target="../media/image6.emf"/><Relationship Id="rId5" Type="http://schemas.openxmlformats.org/officeDocument/2006/relationships/tags" Target="../tags/tag550.xml"/><Relationship Id="rId10" Type="http://schemas.openxmlformats.org/officeDocument/2006/relationships/oleObject" Target="../embeddings/oleObject75.bin"/><Relationship Id="rId4" Type="http://schemas.openxmlformats.org/officeDocument/2006/relationships/tags" Target="../tags/tag549.xml"/><Relationship Id="rId9"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560.xml"/><Relationship Id="rId13" Type="http://schemas.openxmlformats.org/officeDocument/2006/relationships/image" Target="../media/image5.png"/><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image" Target="../media/image4.emf"/><Relationship Id="rId2" Type="http://schemas.openxmlformats.org/officeDocument/2006/relationships/tags" Target="../tags/tag554.xml"/><Relationship Id="rId1" Type="http://schemas.openxmlformats.org/officeDocument/2006/relationships/vmlDrawing" Target="../drawings/vmlDrawing76.vml"/><Relationship Id="rId6" Type="http://schemas.openxmlformats.org/officeDocument/2006/relationships/tags" Target="../tags/tag558.xml"/><Relationship Id="rId11" Type="http://schemas.openxmlformats.org/officeDocument/2006/relationships/oleObject" Target="../embeddings/oleObject76.bin"/><Relationship Id="rId5" Type="http://schemas.openxmlformats.org/officeDocument/2006/relationships/tags" Target="../tags/tag557.xml"/><Relationship Id="rId10" Type="http://schemas.openxmlformats.org/officeDocument/2006/relationships/slideMaster" Target="../slideMasters/slideMaster7.xml"/><Relationship Id="rId4" Type="http://schemas.openxmlformats.org/officeDocument/2006/relationships/tags" Target="../tags/tag556.xml"/><Relationship Id="rId9" Type="http://schemas.openxmlformats.org/officeDocument/2006/relationships/tags" Target="../tags/tag561.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568.xml"/><Relationship Id="rId13" Type="http://schemas.openxmlformats.org/officeDocument/2006/relationships/image" Target="../media/image5.png"/><Relationship Id="rId3" Type="http://schemas.openxmlformats.org/officeDocument/2006/relationships/tags" Target="../tags/tag563.xml"/><Relationship Id="rId7" Type="http://schemas.openxmlformats.org/officeDocument/2006/relationships/tags" Target="../tags/tag567.xml"/><Relationship Id="rId12" Type="http://schemas.openxmlformats.org/officeDocument/2006/relationships/image" Target="../media/image4.emf"/><Relationship Id="rId2" Type="http://schemas.openxmlformats.org/officeDocument/2006/relationships/tags" Target="../tags/tag562.xml"/><Relationship Id="rId1" Type="http://schemas.openxmlformats.org/officeDocument/2006/relationships/vmlDrawing" Target="../drawings/vmlDrawing77.vml"/><Relationship Id="rId6" Type="http://schemas.openxmlformats.org/officeDocument/2006/relationships/tags" Target="../tags/tag566.xml"/><Relationship Id="rId11" Type="http://schemas.openxmlformats.org/officeDocument/2006/relationships/oleObject" Target="../embeddings/oleObject77.bin"/><Relationship Id="rId5" Type="http://schemas.openxmlformats.org/officeDocument/2006/relationships/tags" Target="../tags/tag565.xml"/><Relationship Id="rId10" Type="http://schemas.openxmlformats.org/officeDocument/2006/relationships/slideMaster" Target="../slideMasters/slideMaster7.xml"/><Relationship Id="rId4" Type="http://schemas.openxmlformats.org/officeDocument/2006/relationships/tags" Target="../tags/tag564.xml"/><Relationship Id="rId9" Type="http://schemas.openxmlformats.org/officeDocument/2006/relationships/tags" Target="../tags/tag569.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image" Target="../media/image5.png"/><Relationship Id="rId3" Type="http://schemas.openxmlformats.org/officeDocument/2006/relationships/tags" Target="../tags/tag571.xml"/><Relationship Id="rId7" Type="http://schemas.openxmlformats.org/officeDocument/2006/relationships/tags" Target="../tags/tag575.xml"/><Relationship Id="rId12" Type="http://schemas.openxmlformats.org/officeDocument/2006/relationships/image" Target="../media/image4.emf"/><Relationship Id="rId2" Type="http://schemas.openxmlformats.org/officeDocument/2006/relationships/tags" Target="../tags/tag570.xml"/><Relationship Id="rId1" Type="http://schemas.openxmlformats.org/officeDocument/2006/relationships/vmlDrawing" Target="../drawings/vmlDrawing78.vml"/><Relationship Id="rId6" Type="http://schemas.openxmlformats.org/officeDocument/2006/relationships/tags" Target="../tags/tag574.xml"/><Relationship Id="rId11" Type="http://schemas.openxmlformats.org/officeDocument/2006/relationships/oleObject" Target="../embeddings/oleObject78.bin"/><Relationship Id="rId5" Type="http://schemas.openxmlformats.org/officeDocument/2006/relationships/tags" Target="../tags/tag573.xml"/><Relationship Id="rId10" Type="http://schemas.openxmlformats.org/officeDocument/2006/relationships/slideMaster" Target="../slideMasters/slideMaster7.xml"/><Relationship Id="rId4" Type="http://schemas.openxmlformats.org/officeDocument/2006/relationships/tags" Target="../tags/tag572.xml"/><Relationship Id="rId9" Type="http://schemas.openxmlformats.org/officeDocument/2006/relationships/tags" Target="../tags/tag577.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584.xml"/><Relationship Id="rId13" Type="http://schemas.openxmlformats.org/officeDocument/2006/relationships/image" Target="../media/image5.png"/><Relationship Id="rId3" Type="http://schemas.openxmlformats.org/officeDocument/2006/relationships/tags" Target="../tags/tag579.xml"/><Relationship Id="rId7" Type="http://schemas.openxmlformats.org/officeDocument/2006/relationships/tags" Target="../tags/tag583.xml"/><Relationship Id="rId12" Type="http://schemas.openxmlformats.org/officeDocument/2006/relationships/image" Target="../media/image10.emf"/><Relationship Id="rId2" Type="http://schemas.openxmlformats.org/officeDocument/2006/relationships/tags" Target="../tags/tag578.xml"/><Relationship Id="rId1" Type="http://schemas.openxmlformats.org/officeDocument/2006/relationships/vmlDrawing" Target="../drawings/vmlDrawing79.vml"/><Relationship Id="rId6" Type="http://schemas.openxmlformats.org/officeDocument/2006/relationships/tags" Target="../tags/tag582.xml"/><Relationship Id="rId11" Type="http://schemas.openxmlformats.org/officeDocument/2006/relationships/oleObject" Target="../embeddings/oleObject79.bin"/><Relationship Id="rId5" Type="http://schemas.openxmlformats.org/officeDocument/2006/relationships/tags" Target="../tags/tag581.xml"/><Relationship Id="rId10" Type="http://schemas.openxmlformats.org/officeDocument/2006/relationships/slideMaster" Target="../slideMasters/slideMaster7.xml"/><Relationship Id="rId4" Type="http://schemas.openxmlformats.org/officeDocument/2006/relationships/tags" Target="../tags/tag580.xml"/><Relationship Id="rId9" Type="http://schemas.openxmlformats.org/officeDocument/2006/relationships/tags" Target="../tags/tag585.xml"/></Relationships>
</file>

<file path=ppt/slideLayouts/_rels/slideLayout97.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image" Target="../media/image5.png"/><Relationship Id="rId3" Type="http://schemas.openxmlformats.org/officeDocument/2006/relationships/tags" Target="../tags/tag587.xml"/><Relationship Id="rId7" Type="http://schemas.openxmlformats.org/officeDocument/2006/relationships/tags" Target="../tags/tag591.xml"/><Relationship Id="rId12" Type="http://schemas.openxmlformats.org/officeDocument/2006/relationships/image" Target="../media/image4.emf"/><Relationship Id="rId2" Type="http://schemas.openxmlformats.org/officeDocument/2006/relationships/tags" Target="../tags/tag586.xml"/><Relationship Id="rId1" Type="http://schemas.openxmlformats.org/officeDocument/2006/relationships/vmlDrawing" Target="../drawings/vmlDrawing80.vml"/><Relationship Id="rId6" Type="http://schemas.openxmlformats.org/officeDocument/2006/relationships/tags" Target="../tags/tag590.xml"/><Relationship Id="rId11" Type="http://schemas.openxmlformats.org/officeDocument/2006/relationships/oleObject" Target="../embeddings/oleObject80.bin"/><Relationship Id="rId5" Type="http://schemas.openxmlformats.org/officeDocument/2006/relationships/tags" Target="../tags/tag589.xml"/><Relationship Id="rId10" Type="http://schemas.openxmlformats.org/officeDocument/2006/relationships/slideMaster" Target="../slideMasters/slideMaster7.xml"/><Relationship Id="rId4" Type="http://schemas.openxmlformats.org/officeDocument/2006/relationships/tags" Target="../tags/tag588.xml"/><Relationship Id="rId9" Type="http://schemas.openxmlformats.org/officeDocument/2006/relationships/tags" Target="../tags/tag593.xml"/></Relationships>
</file>

<file path=ppt/slideLayouts/_rels/slideLayout9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595.xml"/><Relationship Id="rId7" Type="http://schemas.openxmlformats.org/officeDocument/2006/relationships/tags" Target="../tags/tag599.xml"/><Relationship Id="rId2" Type="http://schemas.openxmlformats.org/officeDocument/2006/relationships/tags" Target="../tags/tag594.xml"/><Relationship Id="rId1" Type="http://schemas.openxmlformats.org/officeDocument/2006/relationships/vmlDrawing" Target="../drawings/vmlDrawing81.vml"/><Relationship Id="rId6" Type="http://schemas.openxmlformats.org/officeDocument/2006/relationships/tags" Target="../tags/tag598.xml"/><Relationship Id="rId11" Type="http://schemas.openxmlformats.org/officeDocument/2006/relationships/image" Target="../media/image5.png"/><Relationship Id="rId5" Type="http://schemas.openxmlformats.org/officeDocument/2006/relationships/tags" Target="../tags/tag597.xml"/><Relationship Id="rId10" Type="http://schemas.openxmlformats.org/officeDocument/2006/relationships/image" Target="../media/image6.emf"/><Relationship Id="rId4" Type="http://schemas.openxmlformats.org/officeDocument/2006/relationships/tags" Target="../tags/tag596.xml"/><Relationship Id="rId9" Type="http://schemas.openxmlformats.org/officeDocument/2006/relationships/oleObject" Target="../embeddings/oleObject81.bin"/></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601.xml"/><Relationship Id="rId7" Type="http://schemas.openxmlformats.org/officeDocument/2006/relationships/oleObject" Target="../embeddings/oleObject82.bin"/><Relationship Id="rId2" Type="http://schemas.openxmlformats.org/officeDocument/2006/relationships/tags" Target="../tags/tag600.xml"/><Relationship Id="rId1" Type="http://schemas.openxmlformats.org/officeDocument/2006/relationships/vmlDrawing" Target="../drawings/vmlDrawing82.vml"/><Relationship Id="rId6" Type="http://schemas.openxmlformats.org/officeDocument/2006/relationships/slideMaster" Target="../slideMasters/slideMaster7.xml"/><Relationship Id="rId5" Type="http://schemas.openxmlformats.org/officeDocument/2006/relationships/tags" Target="../tags/tag603.xml"/><Relationship Id="rId4" Type="http://schemas.openxmlformats.org/officeDocument/2006/relationships/tags" Target="../tags/tag602.xm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6A34-57F7-9C4A-9426-7CD7E384A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1E9D83-E6B6-E140-9CA7-20007FE4E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5F83F-0B89-A44A-AF13-99FA4AED9C09}"/>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5" name="Footer Placeholder 4">
            <a:extLst>
              <a:ext uri="{FF2B5EF4-FFF2-40B4-BE49-F238E27FC236}">
                <a16:creationId xmlns:a16="http://schemas.microsoft.com/office/drawing/2014/main" id="{03D5218B-FFBF-BD47-86F4-BCFBF263D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9D798-BD26-424B-BB30-95D6B1B6C6AB}"/>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102024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CDE1-5530-404A-9CC6-C6F03A3A0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9ACBDF-1E7A-2748-9199-7A4F9ABC3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0714C-988D-AF4D-9652-74D58F5BA044}"/>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5" name="Footer Placeholder 4">
            <a:extLst>
              <a:ext uri="{FF2B5EF4-FFF2-40B4-BE49-F238E27FC236}">
                <a16:creationId xmlns:a16="http://schemas.microsoft.com/office/drawing/2014/main" id="{CB2D3E5C-46AA-6A44-9A5F-7C9849E24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7E341-190C-4440-A879-91066760E876}"/>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4970117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540677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46"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38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052332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70"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6178851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1260342171"/>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685983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9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1835896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062954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42"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26148860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359965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66"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656284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059452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90"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2435900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470602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4"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9508299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240841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3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35123918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565925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6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76081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1C57B-5A4D-9945-AB9D-11711444E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796349-A7CC-344A-83F7-9210F9B14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6425E-E90C-864D-AC3A-34E581F3AAE9}"/>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5" name="Footer Placeholder 4">
            <a:extLst>
              <a:ext uri="{FF2B5EF4-FFF2-40B4-BE49-F238E27FC236}">
                <a16:creationId xmlns:a16="http://schemas.microsoft.com/office/drawing/2014/main" id="{C7FDEB55-410F-7547-B782-4E1240DBD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0934E-AD64-CE42-A3D2-560C697FFCE3}"/>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9802056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378295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8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940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794988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31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123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212096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3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7672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966204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58"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91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017628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8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10192899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150792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40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1620182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3574390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30"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166303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302396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4"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215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702057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7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268386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1445939741"/>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02932" y="6330859"/>
            <a:ext cx="2743200" cy="365125"/>
          </a:xfrm>
          <a:prstGeom prst="rect">
            <a:avLst/>
          </a:prstGeom>
        </p:spPr>
        <p:txBody>
          <a:bodyPr/>
          <a:lstStyle/>
          <a:p>
            <a:fld id="{90EBEF87-C08A-4984-84E5-5ED9A067193A}" type="slidenum">
              <a:rPr lang="en-US" smtClean="0"/>
              <a:t>‹#›</a:t>
            </a:fld>
            <a:endParaRPr lang="en-US"/>
          </a:p>
        </p:txBody>
      </p:sp>
    </p:spTree>
    <p:extLst>
      <p:ext uri="{BB962C8B-B14F-4D97-AF65-F5344CB8AC3E}">
        <p14:creationId xmlns:p14="http://schemas.microsoft.com/office/powerpoint/2010/main" val="18856460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408155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02"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21124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229060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5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19922940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926400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74"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3826231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931541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98"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25710441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959692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622"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06031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994888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4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7301345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408055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7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146329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1361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997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5025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1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720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181341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4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Header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0147-265F-4743-B56A-23E7C43954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FFD0A9A-AA91-4972-9BA4-97F390B4B4C1}"/>
              </a:ext>
            </a:extLst>
          </p:cNvPr>
          <p:cNvSpPr>
            <a:spLocks noGrp="1"/>
          </p:cNvSpPr>
          <p:nvPr>
            <p:ph sz="half" idx="1"/>
          </p:nvPr>
        </p:nvSpPr>
        <p:spPr>
          <a:xfrm>
            <a:off x="838200" y="1097280"/>
            <a:ext cx="5181600" cy="5079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F35941-9D06-4113-AD5A-F9A11ADD4234}"/>
              </a:ext>
            </a:extLst>
          </p:cNvPr>
          <p:cNvSpPr>
            <a:spLocks noGrp="1"/>
          </p:cNvSpPr>
          <p:nvPr>
            <p:ph sz="half" idx="2"/>
          </p:nvPr>
        </p:nvSpPr>
        <p:spPr>
          <a:xfrm>
            <a:off x="6172200" y="1097280"/>
            <a:ext cx="5181600" cy="5079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24CB91-28E2-44B1-A5FB-D1F1CE5F9413}"/>
              </a:ext>
            </a:extLst>
          </p:cNvPr>
          <p:cNvSpPr>
            <a:spLocks noGrp="1"/>
          </p:cNvSpPr>
          <p:nvPr>
            <p:ph type="sldNum" sz="quarter" idx="12"/>
          </p:nvPr>
        </p:nvSpPr>
        <p:spPr/>
        <p:txBody>
          <a:bodyPr/>
          <a:lstStyle/>
          <a:p>
            <a:fld id="{65F06153-74AA-4750-B3D3-BC9D0DA7D13B}" type="slidenum">
              <a:rPr lang="en-US" smtClean="0"/>
              <a:t>‹#›</a:t>
            </a:fld>
            <a:endParaRPr lang="en-US" dirty="0"/>
          </a:p>
        </p:txBody>
      </p:sp>
    </p:spTree>
    <p:extLst>
      <p:ext uri="{BB962C8B-B14F-4D97-AF65-F5344CB8AC3E}">
        <p14:creationId xmlns:p14="http://schemas.microsoft.com/office/powerpoint/2010/main" val="26520024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830680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66"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172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81773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9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23187159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977034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814"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3864173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3699786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3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3844461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876370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62"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027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66215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8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3010728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2038725166"/>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82220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910"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97347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0147-265F-4743-B56A-23E7C43954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FFD0A9A-AA91-4972-9BA4-97F390B4B4C1}"/>
              </a:ext>
            </a:extLst>
          </p:cNvPr>
          <p:cNvSpPr>
            <a:spLocks noGrp="1"/>
          </p:cNvSpPr>
          <p:nvPr>
            <p:ph sz="half" idx="1"/>
          </p:nvPr>
        </p:nvSpPr>
        <p:spPr>
          <a:xfrm>
            <a:off x="838200" y="1097280"/>
            <a:ext cx="3383280" cy="5079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F35941-9D06-4113-AD5A-F9A11ADD4234}"/>
              </a:ext>
            </a:extLst>
          </p:cNvPr>
          <p:cNvSpPr>
            <a:spLocks noGrp="1"/>
          </p:cNvSpPr>
          <p:nvPr>
            <p:ph sz="half" idx="2"/>
          </p:nvPr>
        </p:nvSpPr>
        <p:spPr>
          <a:xfrm>
            <a:off x="4447381" y="1097280"/>
            <a:ext cx="3383280" cy="5079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24CB91-28E2-44B1-A5FB-D1F1CE5F9413}"/>
              </a:ext>
            </a:extLst>
          </p:cNvPr>
          <p:cNvSpPr>
            <a:spLocks noGrp="1"/>
          </p:cNvSpPr>
          <p:nvPr>
            <p:ph type="sldNum" sz="quarter" idx="12"/>
          </p:nvPr>
        </p:nvSpPr>
        <p:spPr/>
        <p:txBody>
          <a:bodyPr/>
          <a:lstStyle/>
          <a:p>
            <a:fld id="{65F06153-74AA-4750-B3D3-BC9D0DA7D13B}" type="slidenum">
              <a:rPr lang="en-US" smtClean="0"/>
              <a:t>‹#›</a:t>
            </a:fld>
            <a:endParaRPr lang="en-US" dirty="0"/>
          </a:p>
        </p:txBody>
      </p:sp>
      <p:sp>
        <p:nvSpPr>
          <p:cNvPr id="9" name="Content Placeholder 8">
            <a:extLst>
              <a:ext uri="{FF2B5EF4-FFF2-40B4-BE49-F238E27FC236}">
                <a16:creationId xmlns:a16="http://schemas.microsoft.com/office/drawing/2014/main" id="{9DC5C6C9-84DF-4927-B7CC-EB58E98E35F4}"/>
              </a:ext>
            </a:extLst>
          </p:cNvPr>
          <p:cNvSpPr>
            <a:spLocks noGrp="1"/>
          </p:cNvSpPr>
          <p:nvPr>
            <p:ph sz="quarter" idx="13"/>
          </p:nvPr>
        </p:nvSpPr>
        <p:spPr>
          <a:xfrm>
            <a:off x="8056563" y="1096963"/>
            <a:ext cx="3383280" cy="50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388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Header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B013-2B4E-437C-BE98-8A12C8D0F7D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D592164-EAE2-455C-8D3B-DDFC2E483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70FAE54-C2CF-4F40-8CC8-D701907715BF}"/>
              </a:ext>
            </a:extLst>
          </p:cNvPr>
          <p:cNvSpPr>
            <a:spLocks noGrp="1"/>
          </p:cNvSpPr>
          <p:nvPr>
            <p:ph type="sldNum" sz="quarter" idx="12"/>
          </p:nvPr>
        </p:nvSpPr>
        <p:spPr/>
        <p:txBody>
          <a:bodyPr/>
          <a:lstStyle/>
          <a:p>
            <a:fld id="{65F06153-74AA-4750-B3D3-BC9D0DA7D13B}" type="slidenum">
              <a:rPr lang="en-US" smtClean="0"/>
              <a:t>‹#›</a:t>
            </a:fld>
            <a:endParaRPr lang="en-US" dirty="0"/>
          </a:p>
        </p:txBody>
      </p:sp>
    </p:spTree>
    <p:extLst>
      <p:ext uri="{BB962C8B-B14F-4D97-AF65-F5344CB8AC3E}">
        <p14:creationId xmlns:p14="http://schemas.microsoft.com/office/powerpoint/2010/main" val="159985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C6A4-A8CF-401E-AD95-D12443B94B6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981C8DF-A6F6-4548-AC83-96AA19542E81}"/>
              </a:ext>
            </a:extLst>
          </p:cNvPr>
          <p:cNvSpPr>
            <a:spLocks noGrp="1"/>
          </p:cNvSpPr>
          <p:nvPr>
            <p:ph type="sldNum" sz="quarter" idx="12"/>
          </p:nvPr>
        </p:nvSpPr>
        <p:spPr/>
        <p:txBody>
          <a:bodyPr/>
          <a:lstStyle/>
          <a:p>
            <a:fld id="{65F06153-74AA-4750-B3D3-BC9D0DA7D13B}" type="slidenum">
              <a:rPr lang="en-US" smtClean="0"/>
              <a:t>‹#›</a:t>
            </a:fld>
            <a:endParaRPr lang="en-US" dirty="0"/>
          </a:p>
        </p:txBody>
      </p:sp>
    </p:spTree>
    <p:extLst>
      <p:ext uri="{BB962C8B-B14F-4D97-AF65-F5344CB8AC3E}">
        <p14:creationId xmlns:p14="http://schemas.microsoft.com/office/powerpoint/2010/main" val="2058839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9BC996-CFA8-4ED9-B2E2-77411B44AEEB}"/>
              </a:ext>
            </a:extLst>
          </p:cNvPr>
          <p:cNvSpPr>
            <a:spLocks noGrp="1"/>
          </p:cNvSpPr>
          <p:nvPr>
            <p:ph type="sldNum" sz="quarter" idx="10"/>
          </p:nvPr>
        </p:nvSpPr>
        <p:spPr/>
        <p:txBody>
          <a:bodyPr/>
          <a:lstStyle/>
          <a:p>
            <a:fld id="{65F06153-74AA-4750-B3D3-BC9D0DA7D13B}" type="slidenum">
              <a:rPr lang="en-US" smtClean="0"/>
              <a:pPr/>
              <a:t>‹#›</a:t>
            </a:fld>
            <a:endParaRPr lang="en-US" dirty="0"/>
          </a:p>
        </p:txBody>
      </p:sp>
      <p:sp>
        <p:nvSpPr>
          <p:cNvPr id="5" name="Content Placeholder 4">
            <a:extLst>
              <a:ext uri="{FF2B5EF4-FFF2-40B4-BE49-F238E27FC236}">
                <a16:creationId xmlns:a16="http://schemas.microsoft.com/office/drawing/2014/main" id="{1EB87B66-7D84-4BAF-A37E-4106C756C9B8}"/>
              </a:ext>
            </a:extLst>
          </p:cNvPr>
          <p:cNvSpPr>
            <a:spLocks noGrp="1"/>
          </p:cNvSpPr>
          <p:nvPr>
            <p:ph sz="quarter" idx="11"/>
          </p:nvPr>
        </p:nvSpPr>
        <p:spPr>
          <a:xfrm>
            <a:off x="3414395" y="2753043"/>
            <a:ext cx="8706485" cy="2306637"/>
          </a:xfrm>
        </p:spPr>
        <p:txBody>
          <a:bodyPr/>
          <a:lstStyle>
            <a:lvl1pPr marL="0" indent="0">
              <a:buFontTx/>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47524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6B2A-06C9-4847-8F4D-529AB9903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56E7F-0EAC-48DB-86D4-522D74D95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333DC9-EFB2-4861-8E68-3D11A8B48AAE}"/>
              </a:ext>
            </a:extLst>
          </p:cNvPr>
          <p:cNvSpPr>
            <a:spLocks noGrp="1"/>
          </p:cNvSpPr>
          <p:nvPr>
            <p:ph type="sldNum" sz="quarter" idx="12"/>
          </p:nvPr>
        </p:nvSpPr>
        <p:spPr/>
        <p:txBody>
          <a:bodyPr/>
          <a:lstStyle/>
          <a:p>
            <a:fld id="{65F06153-74AA-4750-B3D3-BC9D0DA7D13B}" type="slidenum">
              <a:rPr lang="en-US" smtClean="0"/>
              <a:t>‹#›</a:t>
            </a:fld>
            <a:endParaRPr lang="en-US" dirty="0"/>
          </a:p>
        </p:txBody>
      </p:sp>
    </p:spTree>
    <p:extLst>
      <p:ext uri="{BB962C8B-B14F-4D97-AF65-F5344CB8AC3E}">
        <p14:creationId xmlns:p14="http://schemas.microsoft.com/office/powerpoint/2010/main" val="4226891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273320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2"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243696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4006-19DB-1D4E-A0A7-F0921E486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73A56-76F4-6141-A663-95F0E830F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177BD-ABA4-6246-9AD3-7A4F869A89F2}"/>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5" name="Footer Placeholder 4">
            <a:extLst>
              <a:ext uri="{FF2B5EF4-FFF2-40B4-BE49-F238E27FC236}">
                <a16:creationId xmlns:a16="http://schemas.microsoft.com/office/drawing/2014/main" id="{9CF1F473-EA1A-4F46-9E07-79467B798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8B578-01EE-AD42-A094-A236D575A08B}"/>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706568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0580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6"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3431495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78514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0"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321942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760581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4"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157397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443530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970373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55119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837238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577290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89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185730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66004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86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651520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18"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87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41152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4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383254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BF1E-29D0-8D46-9572-7C2A970DED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6C42B8-6A72-F149-B546-273B575E5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366AD-E57A-ED48-9E50-E75E7D70E0C5}"/>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5" name="Footer Placeholder 4">
            <a:extLst>
              <a:ext uri="{FF2B5EF4-FFF2-40B4-BE49-F238E27FC236}">
                <a16:creationId xmlns:a16="http://schemas.microsoft.com/office/drawing/2014/main" id="{E181FD7F-0E14-A140-906E-0966DDCCB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21585-D764-0C4B-974D-1A0EE063B32D}"/>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3650803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390454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6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11709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1123716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90"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416857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768103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4"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60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15326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3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26041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3082230475"/>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645031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62"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544293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677658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1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1694453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354087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4"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574043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361080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58"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2032679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139076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82"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6959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DBC4-0E88-BC47-91E1-A4187C3DE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F6A5C-3A7F-3345-B0A4-9ED8F2AFD4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E0F8FC-B2D5-5449-AA26-564FA41DE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256DA-2B2A-8149-BA1E-2519B4B676F8}"/>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6" name="Footer Placeholder 5">
            <a:extLst>
              <a:ext uri="{FF2B5EF4-FFF2-40B4-BE49-F238E27FC236}">
                <a16:creationId xmlns:a16="http://schemas.microsoft.com/office/drawing/2014/main" id="{A923F0B8-0B9E-BF4D-9BA3-37240ADDA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D201B-6D6A-2E47-B3A4-CA8CDA9EE4DF}"/>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280686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01587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0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783589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895437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3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95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949060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5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00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903923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7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44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405970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0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21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095556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26"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9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975240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5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3507467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397515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4"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429141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123185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9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933551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665730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22"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1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756A-639D-814C-A3FE-066CB7A75B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62756-A7FF-6C46-AA93-7ACB8D440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525BF-9B79-574D-BC95-99AD7CF3F3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4D427-6D8C-814E-B126-0F2C7E842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118F6-0A67-C045-9C25-F291168488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FE8E83-0F93-2445-8320-89F01F09A4E3}"/>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8" name="Footer Placeholder 7">
            <a:extLst>
              <a:ext uri="{FF2B5EF4-FFF2-40B4-BE49-F238E27FC236}">
                <a16:creationId xmlns:a16="http://schemas.microsoft.com/office/drawing/2014/main" id="{3844BB83-0057-0F42-8529-6F0CD3E199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2999F-54BD-854C-A6FC-4A4F32826F15}"/>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828042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638993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4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94418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765692942"/>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363958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70"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565060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498542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18"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1738995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549177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42"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5689464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858687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66"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987276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45154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90"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15917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73758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4"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262244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612581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38"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67604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507301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6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8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9D19-1E19-024C-95C9-7D18524A68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9BC620-6208-3C40-AAF1-6C93F3FBD387}"/>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4" name="Footer Placeholder 3">
            <a:extLst>
              <a:ext uri="{FF2B5EF4-FFF2-40B4-BE49-F238E27FC236}">
                <a16:creationId xmlns:a16="http://schemas.microsoft.com/office/drawing/2014/main" id="{353286CE-6D96-BD4D-8E4F-6C7553E97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EDFB13-6164-734C-9132-1C696BDEDBA9}"/>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370101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326200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8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16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409072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1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257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7302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34"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28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85511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5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2865430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513571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82"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393192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409306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06"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611656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12147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30"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486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768996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658621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2530127891"/>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05785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7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64491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143D1-6805-624E-B2D2-5F14744671CA}"/>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3" name="Footer Placeholder 2">
            <a:extLst>
              <a:ext uri="{FF2B5EF4-FFF2-40B4-BE49-F238E27FC236}">
                <a16:creationId xmlns:a16="http://schemas.microsoft.com/office/drawing/2014/main" id="{F7661EB0-DCE2-374F-AAFE-2FFA29CE1C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77AE8A-7B43-4A4A-B250-9B66A1751E82}"/>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9925210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153978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26"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33301160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60682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50"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3667055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657068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74"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1292453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29050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98"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615151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1876229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22"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427560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3854291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46"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5584836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78155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7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678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452718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574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807366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1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594968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42"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3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A78-EB28-4E49-8BFA-FE4603767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82A56-9CD1-3C4C-A8BF-73B55AE17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6055DD-B230-AB45-A36E-D26AF9B9D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80FF9-6738-C249-8B54-DF43A47481C5}"/>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6" name="Footer Placeholder 5">
            <a:extLst>
              <a:ext uri="{FF2B5EF4-FFF2-40B4-BE49-F238E27FC236}">
                <a16:creationId xmlns:a16="http://schemas.microsoft.com/office/drawing/2014/main" id="{1AF357BD-CD1E-9042-8AE8-07035B24A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48F9E-8FCC-5C40-BA38-BDC2AC898348}"/>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27258187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259826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6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16652148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704540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90"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834252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4259509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14"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019027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756709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8"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a:extLst>
              <a:ext uri="{FF2B5EF4-FFF2-40B4-BE49-F238E27FC236}">
                <a16:creationId xmlns:a16="http://schemas.microsoft.com/office/drawing/2014/main" id="{20A0DAF5-D0C4-4570-A8E7-B8D7C1F20B1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4511" t="33256" r="4465" b="31989"/>
          <a:stretch/>
        </p:blipFill>
        <p:spPr bwMode="ltGray">
          <a:xfrm>
            <a:off x="4415575" y="2921001"/>
            <a:ext cx="336085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459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135886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62"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7159752" y="89320"/>
            <a:ext cx="4480560" cy="123111"/>
          </a:xfrm>
        </p:spPr>
        <p:txBody>
          <a:bodyPr vert="horz" wrap="square" lIns="0" tIns="0" rIns="0" bIns="0" rtlCol="0" anchor="ctr" anchorCtr="0">
            <a:spAutoFit/>
          </a:bodyPr>
          <a:lstStyle>
            <a:lvl1pPr algn="r">
              <a:defRPr lang="en-US" sz="800" dirty="0"/>
            </a:lvl1pPr>
          </a:lstStyle>
          <a:p>
            <a:pPr lvl="0" algn="r"/>
            <a:r>
              <a:rPr lang="en-US"/>
              <a:t>Chapter › Topic</a:t>
            </a:r>
          </a:p>
        </p:txBody>
      </p:sp>
      <p:sp>
        <p:nvSpPr>
          <p:cNvPr id="4" name="5. Source" hidden="1">
            <a:extLst>
              <a:ext uri="{FF2B5EF4-FFF2-40B4-BE49-F238E27FC236}">
                <a16:creationId xmlns:a16="http://schemas.microsoft.com/office/drawing/2014/main" id="{6EBC2D87-E6F5-4055-9F6C-7EED99FAF1CB}"/>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
        <p:nvSpPr>
          <p:cNvPr id="10" name="Rectangle 9">
            <a:extLst>
              <a:ext uri="{FF2B5EF4-FFF2-40B4-BE49-F238E27FC236}">
                <a16:creationId xmlns:a16="http://schemas.microsoft.com/office/drawing/2014/main" id="{FF0CCB06-E3F3-4E73-8342-1075C2EF97A3}"/>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21090776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a:solidFill>
                <a:schemeClr val="accent6"/>
              </a:solidFill>
              <a:latin typeface="+mn-lt"/>
              <a:ea typeface="+mn-ea"/>
            </a:endParaRPr>
          </a:p>
        </p:txBody>
      </p:sp>
    </p:spTree>
    <p:extLst>
      <p:ext uri="{BB962C8B-B14F-4D97-AF65-F5344CB8AC3E}">
        <p14:creationId xmlns:p14="http://schemas.microsoft.com/office/powerpoint/2010/main" val="3412377488"/>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752294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8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8"/>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734243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808668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4"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8" name="Google Shape;36;p1">
            <a:extLst>
              <a:ext uri="{FF2B5EF4-FFF2-40B4-BE49-F238E27FC236}">
                <a16:creationId xmlns:a16="http://schemas.microsoft.com/office/drawing/2014/main" id="{8FDEAEAB-325E-4DDC-8F62-391693471BB0}"/>
              </a:ext>
            </a:extLst>
          </p:cNvPr>
          <p:cNvSpPr/>
          <p:nvPr userDrawn="1"/>
        </p:nvSpPr>
        <p:spPr bwMode="ltGray">
          <a:xfrm>
            <a:off x="0" y="0"/>
            <a:ext cx="12192000" cy="6858000"/>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3349"/>
              </a:solidFill>
              <a:latin typeface="Arial"/>
              <a:ea typeface="Arial"/>
              <a:cs typeface="Arial"/>
              <a:sym typeface="Arial"/>
            </a:endParaRPr>
          </a:p>
        </p:txBody>
      </p:sp>
      <p:grpSp>
        <p:nvGrpSpPr>
          <p:cNvPr id="13" name="Group 12">
            <a:extLst>
              <a:ext uri="{FF2B5EF4-FFF2-40B4-BE49-F238E27FC236}">
                <a16:creationId xmlns:a16="http://schemas.microsoft.com/office/drawing/2014/main" id="{52D00301-D043-4843-AD4E-9584AE9EF057}"/>
              </a:ext>
            </a:extLst>
          </p:cNvPr>
          <p:cNvGrpSpPr>
            <a:grpSpLocks/>
          </p:cNvGrpSpPr>
          <p:nvPr userDrawn="1"/>
        </p:nvGrpSpPr>
        <p:grpSpPr bwMode="ltGray">
          <a:xfrm>
            <a:off x="9276215" y="628681"/>
            <a:ext cx="2358573" cy="713007"/>
            <a:chOff x="10530168" y="238125"/>
            <a:chExt cx="1107096" cy="334681"/>
          </a:xfrm>
        </p:grpSpPr>
        <p:pic>
          <p:nvPicPr>
            <p:cNvPr id="14" name="Picture 2">
              <a:extLst>
                <a:ext uri="{FF2B5EF4-FFF2-40B4-BE49-F238E27FC236}">
                  <a16:creationId xmlns:a16="http://schemas.microsoft.com/office/drawing/2014/main" id="{BDC9DFCC-C51C-4533-97FC-6E3B48570538}"/>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25FD23DD-C27C-4013-A425-B723AA342D1F}"/>
                </a:ext>
              </a:extLst>
            </p:cNvPr>
            <p:cNvSpPr/>
            <p:nvPr userDrawn="1"/>
          </p:nvSpPr>
          <p:spPr bwMode="ltGray">
            <a:xfrm>
              <a:off x="10760822" y="397119"/>
              <a:ext cx="65346" cy="6534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pic>
        <p:nvPicPr>
          <p:cNvPr id="9" name="Google Shape;39;p1">
            <a:extLst>
              <a:ext uri="{FF2B5EF4-FFF2-40B4-BE49-F238E27FC236}">
                <a16:creationId xmlns:a16="http://schemas.microsoft.com/office/drawing/2014/main" id="{21BF74F9-67BD-4A76-9C0A-B3F8AB6D5F1F}"/>
              </a:ext>
            </a:extLst>
          </p:cNvPr>
          <p:cNvPicPr preferRelativeResize="0"/>
          <p:nvPr userDrawn="1"/>
        </p:nvPicPr>
        <p:blipFill rotWithShape="1">
          <a:blip r:embed="rId12">
            <a:alphaModFix/>
          </a:blip>
          <a:srcRect/>
          <a:stretch/>
        </p:blipFill>
        <p:spPr bwMode="ltGray">
          <a:xfrm>
            <a:off x="922811" y="493590"/>
            <a:ext cx="1734931" cy="5932010"/>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bwMode="auto">
          <a:xfrm>
            <a:off x="3122550" y="6210156"/>
            <a:ext cx="851109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bwMode="auto">
          <a:xfrm>
            <a:off x="3123691" y="5792547"/>
            <a:ext cx="8511097"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6"/>
            </p:custDataLst>
          </p:nvPr>
        </p:nvSpPr>
        <p:spPr bwMode="auto">
          <a:xfrm>
            <a:off x="3123691" y="4317284"/>
            <a:ext cx="8511097"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a:t>
            </a:r>
            <a:br>
              <a:rPr lang="en-US"/>
            </a:br>
            <a:r>
              <a:rPr lang="en-US"/>
              <a:t>Master title style</a:t>
            </a:r>
          </a:p>
        </p:txBody>
      </p:sp>
    </p:spTree>
    <p:extLst>
      <p:ext uri="{BB962C8B-B14F-4D97-AF65-F5344CB8AC3E}">
        <p14:creationId xmlns:p14="http://schemas.microsoft.com/office/powerpoint/2010/main" val="13983803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526560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58"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9873829"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7" y="591912"/>
            <a:ext cx="9873829"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8EFBE328-19B9-46C4-BE9C-3F257293DDF2}"/>
              </a:ext>
            </a:extLst>
          </p:cNvPr>
          <p:cNvSpPr/>
          <p:nvPr userDrawn="1"/>
        </p:nvSpPr>
        <p:spPr>
          <a:xfrm>
            <a:off x="554737" y="6519384"/>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237454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230728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82"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3989259" y="1011619"/>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3989258"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grpSp>
        <p:nvGrpSpPr>
          <p:cNvPr id="13" name="Group 12">
            <a:extLst>
              <a:ext uri="{FF2B5EF4-FFF2-40B4-BE49-F238E27FC236}">
                <a16:creationId xmlns:a16="http://schemas.microsoft.com/office/drawing/2014/main" id="{D94D3913-ED34-4A48-9A41-57A13D2934E6}"/>
              </a:ext>
            </a:extLst>
          </p:cNvPr>
          <p:cNvGrpSpPr/>
          <p:nvPr userDrawn="1"/>
        </p:nvGrpSpPr>
        <p:grpSpPr bwMode="ltGray">
          <a:xfrm>
            <a:off x="158750" y="119921"/>
            <a:ext cx="2627865" cy="6618158"/>
            <a:chOff x="158750" y="119921"/>
            <a:chExt cx="2627865" cy="6618158"/>
          </a:xfrm>
        </p:grpSpPr>
        <p:pic>
          <p:nvPicPr>
            <p:cNvPr id="8" name="Google Shape;18;p6">
              <a:extLst>
                <a:ext uri="{FF2B5EF4-FFF2-40B4-BE49-F238E27FC236}">
                  <a16:creationId xmlns:a16="http://schemas.microsoft.com/office/drawing/2014/main" id="{EBE98B51-0A5B-4069-8881-B62363A74F80}"/>
                </a:ext>
              </a:extLst>
            </p:cNvPr>
            <p:cNvPicPr preferRelativeResize="0"/>
            <p:nvPr userDrawn="1"/>
          </p:nvPicPr>
          <p:blipFill rotWithShape="1">
            <a:blip r:embed="rId11">
              <a:alphaModFix/>
            </a:blip>
            <a:srcRect r="16013"/>
            <a:stretch/>
          </p:blipFill>
          <p:spPr bwMode="ltGray">
            <a:xfrm>
              <a:off x="158750" y="119921"/>
              <a:ext cx="2118957" cy="6618158"/>
            </a:xfrm>
            <a:prstGeom prst="rect">
              <a:avLst/>
            </a:prstGeom>
            <a:noFill/>
            <a:ln>
              <a:noFill/>
            </a:ln>
          </p:spPr>
        </p:pic>
        <p:pic>
          <p:nvPicPr>
            <p:cNvPr id="12" name="Google Shape;18;p6">
              <a:extLst>
                <a:ext uri="{FF2B5EF4-FFF2-40B4-BE49-F238E27FC236}">
                  <a16:creationId xmlns:a16="http://schemas.microsoft.com/office/drawing/2014/main" id="{7C3A09D3-FC56-45BA-9662-DF5FE5BCD1AE}"/>
                </a:ext>
              </a:extLst>
            </p:cNvPr>
            <p:cNvPicPr preferRelativeResize="0"/>
            <p:nvPr userDrawn="1"/>
          </p:nvPicPr>
          <p:blipFill rotWithShape="1">
            <a:blip r:embed="rId11">
              <a:alphaModFix/>
            </a:blip>
            <a:srcRect r="85582"/>
            <a:stretch/>
          </p:blipFill>
          <p:spPr bwMode="ltGray">
            <a:xfrm flipV="1">
              <a:off x="2422850" y="119921"/>
              <a:ext cx="363765" cy="6618158"/>
            </a:xfrm>
            <a:prstGeom prst="rect">
              <a:avLst/>
            </a:prstGeom>
            <a:noFill/>
            <a:ln>
              <a:noFill/>
            </a:ln>
          </p:spPr>
        </p:pic>
      </p:grpSp>
    </p:spTree>
    <p:extLst>
      <p:ext uri="{BB962C8B-B14F-4D97-AF65-F5344CB8AC3E}">
        <p14:creationId xmlns:p14="http://schemas.microsoft.com/office/powerpoint/2010/main" val="148204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8B19-A7B6-4949-8799-D75EA6E96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8BC39-F5CD-9642-9031-C480998F2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A0DA3-84C1-B943-858B-A5542C824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9D93B-7E71-D142-B61A-48FC0A403C4C}"/>
              </a:ext>
            </a:extLst>
          </p:cNvPr>
          <p:cNvSpPr>
            <a:spLocks noGrp="1"/>
          </p:cNvSpPr>
          <p:nvPr>
            <p:ph type="dt" sz="half" idx="10"/>
          </p:nvPr>
        </p:nvSpPr>
        <p:spPr/>
        <p:txBody>
          <a:bodyPr/>
          <a:lstStyle/>
          <a:p>
            <a:fld id="{3F0353CD-9BAC-3145-BB95-D9B5149AD6F3}" type="datetimeFigureOut">
              <a:rPr lang="en-US" smtClean="0"/>
              <a:t>7/27/22</a:t>
            </a:fld>
            <a:endParaRPr lang="en-US"/>
          </a:p>
        </p:txBody>
      </p:sp>
      <p:sp>
        <p:nvSpPr>
          <p:cNvPr id="6" name="Footer Placeholder 5">
            <a:extLst>
              <a:ext uri="{FF2B5EF4-FFF2-40B4-BE49-F238E27FC236}">
                <a16:creationId xmlns:a16="http://schemas.microsoft.com/office/drawing/2014/main" id="{7878CCCB-0FCF-7945-AF3A-1EAF35321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E022C-208E-BB4F-AD3E-C475AA9990F6}"/>
              </a:ext>
            </a:extLst>
          </p:cNvPr>
          <p:cNvSpPr>
            <a:spLocks noGrp="1"/>
          </p:cNvSpPr>
          <p:nvPr>
            <p:ph type="sldNum" sz="quarter" idx="12"/>
          </p:nvPr>
        </p:nvSpPr>
        <p:spPr/>
        <p:txBody>
          <a:bodyPr/>
          <a:lstStyle/>
          <a:p>
            <a:fld id="{D5F0317E-E9FD-9B49-9D0D-D1882BFEAFD2}" type="slidenum">
              <a:rPr lang="en-US" smtClean="0"/>
              <a:t>‹#›</a:t>
            </a:fld>
            <a:endParaRPr lang="en-US"/>
          </a:p>
        </p:txBody>
      </p:sp>
    </p:spTree>
    <p:extLst>
      <p:ext uri="{BB962C8B-B14F-4D97-AF65-F5344CB8AC3E}">
        <p14:creationId xmlns:p14="http://schemas.microsoft.com/office/powerpoint/2010/main" val="3294948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62567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06"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794986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59410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30"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Rectangle 9">
            <a:extLst>
              <a:ext uri="{FF2B5EF4-FFF2-40B4-BE49-F238E27FC236}">
                <a16:creationId xmlns:a16="http://schemas.microsoft.com/office/drawing/2014/main" id="{B5FD307C-3278-42E8-827B-F48DD8E5BDC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5689298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565221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54"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695801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76999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7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352016A9-6E59-497D-A9CE-1DEB9B0729F9}"/>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D005A4FB-2CF1-4015-A59E-4479CDE375E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789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50189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90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C6A1D238-16CD-4380-866D-15F4EF8972B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50178207-EE4F-4EC3-B8B3-01097AF687E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329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13030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2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662777A0-4962-4A6B-82D8-ABA5DE6C6C4D}"/>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5065776" cy="76944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6FBD774D-6F66-4325-9499-0D678BF39715}"/>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667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4134031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50"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1837C0E3-9C3A-4A65-A582-7729F8FF518A}"/>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5"/>
            </p:custDataLst>
          </p:nvPr>
        </p:nvSpPr>
        <p:spPr>
          <a:xfrm>
            <a:off x="554736" y="172212"/>
            <a:ext cx="6967728" cy="384721"/>
          </a:xfrm>
        </p:spPr>
        <p:txBody>
          <a:bodyPr>
            <a:spAutoFit/>
          </a:bodyPr>
          <a:lstStyle>
            <a:lvl1pPr>
              <a:defRPr/>
            </a:lvl1pPr>
          </a:lstStyle>
          <a:p>
            <a:r>
              <a:rPr lang="en-US"/>
              <a:t>Click to edit Master title style</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59191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1CD7AA9B-6450-4466-B1C6-B8B470EBAA3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21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192657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2">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2" name="Oval 11">
            <a:extLst>
              <a:ext uri="{FF2B5EF4-FFF2-40B4-BE49-F238E27FC236}">
                <a16:creationId xmlns:a16="http://schemas.microsoft.com/office/drawing/2014/main" id="{4C310F23-7C2D-4363-95E4-4C58D476EA4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noProof="0">
              <a:solidFill>
                <a:schemeClr val="bg1"/>
              </a:solidFill>
              <a:latin typeface="+mn-lt"/>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172212"/>
            <a:ext cx="7918704" cy="384721"/>
          </a:xfrm>
        </p:spPr>
        <p:txBody>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59191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F2A3155-A89E-45E2-9016-02ECA5E290C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57FD1CC-19A9-4021-A600-1EDCE3DC38F1}"/>
              </a:ext>
            </a:extLst>
          </p:cNvPr>
          <p:cNvSpPr/>
          <p:nvPr userDrawn="1"/>
        </p:nvSpPr>
        <p:spPr>
          <a:xfrm>
            <a:off x="554737" y="6438359"/>
            <a:ext cx="8071103"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ANY USE OF THESE MATERIALS WITHOUT SPECIFIC PERMISSION IS STRICTLY PROHIBITED. </a:t>
            </a:r>
            <a:endParaRPr lang="en-US" i="0"/>
          </a:p>
        </p:txBody>
      </p:sp>
    </p:spTree>
    <p:extLst>
      <p:ext uri="{BB962C8B-B14F-4D97-AF65-F5344CB8AC3E}">
        <p14:creationId xmlns:p14="http://schemas.microsoft.com/office/powerpoint/2010/main" val="676788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978788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9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Oval 11">
            <a:extLst>
              <a:ext uri="{FF2B5EF4-FFF2-40B4-BE49-F238E27FC236}">
                <a16:creationId xmlns:a16="http://schemas.microsoft.com/office/drawing/2014/main" id="{EC63B1BF-DC10-4316-86A4-F9C821C04DCC}"/>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7" y="172212"/>
            <a:ext cx="9873829" cy="384721"/>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11" name="Picture 2">
            <a:extLst>
              <a:ext uri="{FF2B5EF4-FFF2-40B4-BE49-F238E27FC236}">
                <a16:creationId xmlns:a16="http://schemas.microsoft.com/office/drawing/2014/main" id="{0D1E6592-E9F8-4CFF-82BF-2B13E5E38DFB}"/>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048DC9-8868-4692-B9B1-443FA6DD1632}"/>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1544253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90555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22"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BBBDE1F8-99C0-4466-889D-8364E2902A34}"/>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bg1"/>
                </a:solidFill>
                <a:latin typeface="+mn-lt"/>
                <a:cs typeface="Arial" panose="020B0604020202020204" pitchFamily="34" charset="0"/>
              </a:rPr>
              <a:pPr lvl="0" algn="ctr" defTabSz="610744" fontAlgn="auto">
                <a:spcBef>
                  <a:spcPts val="0"/>
                </a:spcBef>
                <a:spcAft>
                  <a:spcPts val="0"/>
                </a:spcAft>
              </a:pPr>
              <a:t>‹#›</a:t>
            </a:fld>
            <a:endParaRPr lang="en-US" sz="900" b="0">
              <a:solidFill>
                <a:schemeClr val="bg1"/>
              </a:solidFill>
              <a:latin typeface="+mn-lt"/>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pic>
        <p:nvPicPr>
          <p:cNvPr id="6" name="Picture 2">
            <a:extLst>
              <a:ext uri="{FF2B5EF4-FFF2-40B4-BE49-F238E27FC236}">
                <a16:creationId xmlns:a16="http://schemas.microsoft.com/office/drawing/2014/main" id="{E89F42C9-98EC-4EB2-BC09-D0B970C33939}"/>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BF0C1C-F667-4821-B523-DDEFC5AE45BD}"/>
              </a:ext>
            </a:extLst>
          </p:cNvPr>
          <p:cNvSpPr/>
          <p:nvPr userDrawn="1"/>
        </p:nvSpPr>
        <p:spPr>
          <a:xfrm>
            <a:off x="554737" y="6438359"/>
            <a:ext cx="11476038" cy="246221"/>
          </a:xfrm>
          <a:prstGeom prst="rect">
            <a:avLst/>
          </a:prstGeom>
        </p:spPr>
        <p:txBody>
          <a:bodyPr wrap="square" lIns="0" tIns="0" rIns="0" bIns="0">
            <a:spAutoFit/>
          </a:bodyPr>
          <a:lstStyle/>
          <a:p>
            <a:r>
              <a:rPr lang="en-US" sz="800" b="1" i="0" u="none" strike="noStrike" baseline="0">
                <a:solidFill>
                  <a:srgbClr val="7E7E7E"/>
                </a:solidFill>
                <a:latin typeface="Arial" panose="020B0604020202020204" pitchFamily="34" charset="0"/>
              </a:rPr>
              <a:t>CONFIDENTIAL AND PROPRIETARY: </a:t>
            </a:r>
            <a:r>
              <a:rPr lang="en-US" sz="800" b="0" i="0" u="none" strike="noStrike" baseline="0">
                <a:solidFill>
                  <a:srgbClr val="7E7E7E"/>
                </a:solidFill>
                <a:latin typeface="Arial" panose="020B0604020202020204" pitchFamily="34" charset="0"/>
              </a:rPr>
              <a:t>DOCUMENT INTENDED TO PROVIDE INSIGHT BASED ON CURRENTLY AVAILABLE INFORMATION FOR CONSIDERATION AND NOT SPECIFIC ADVICE. </a:t>
            </a:r>
          </a:p>
          <a:p>
            <a:r>
              <a:rPr lang="en-US" sz="800" b="0" i="0" u="none" strike="noStrike" baseline="0">
                <a:solidFill>
                  <a:srgbClr val="7E7E7E"/>
                </a:solidFill>
                <a:latin typeface="Arial" panose="020B0604020202020204" pitchFamily="34" charset="0"/>
              </a:rPr>
              <a:t>ANY USE OF THESE MATERIALS WITHOUT SPECIFIC PERMISSION IS STRICTLY PROHIBITED. </a:t>
            </a:r>
            <a:endParaRPr lang="en-US" i="0"/>
          </a:p>
        </p:txBody>
      </p:sp>
    </p:spTree>
    <p:extLst>
      <p:ext uri="{BB962C8B-B14F-4D97-AF65-F5344CB8AC3E}">
        <p14:creationId xmlns:p14="http://schemas.microsoft.com/office/powerpoint/2010/main" val="113727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theme" Target="../theme/theme3.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tags" Target="../tags/tag2.xml"/><Relationship Id="rId34" Type="http://schemas.openxmlformats.org/officeDocument/2006/relationships/tags" Target="../tags/tag15.xml"/><Relationship Id="rId42" Type="http://schemas.openxmlformats.org/officeDocument/2006/relationships/image" Target="../media/image5.png"/><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xml"/><Relationship Id="rId29" Type="http://schemas.openxmlformats.org/officeDocument/2006/relationships/tags" Target="../tags/tag10.xml"/><Relationship Id="rId41" Type="http://schemas.openxmlformats.org/officeDocument/2006/relationships/image" Target="../media/image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oleObject" Target="../embeddings/oleObject1.bin"/><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28.xml"/><Relationship Id="rId19" Type="http://schemas.openxmlformats.org/officeDocument/2006/relationships/vmlDrawing" Target="../drawings/vmlDrawing1.vml"/><Relationship Id="rId31" Type="http://schemas.openxmlformats.org/officeDocument/2006/relationships/tags" Target="../tags/tag1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theme" Target="../theme/theme4.xml"/><Relationship Id="rId26" Type="http://schemas.openxmlformats.org/officeDocument/2006/relationships/tags" Target="../tags/tag131.xml"/><Relationship Id="rId39" Type="http://schemas.openxmlformats.org/officeDocument/2006/relationships/tags" Target="../tags/tag144.xml"/><Relationship Id="rId21" Type="http://schemas.openxmlformats.org/officeDocument/2006/relationships/tags" Target="../tags/tag126.xml"/><Relationship Id="rId34" Type="http://schemas.openxmlformats.org/officeDocument/2006/relationships/tags" Target="../tags/tag139.xml"/><Relationship Id="rId42" Type="http://schemas.openxmlformats.org/officeDocument/2006/relationships/image" Target="../media/image5.png"/><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ags" Target="../tags/tag125.xml"/><Relationship Id="rId29" Type="http://schemas.openxmlformats.org/officeDocument/2006/relationships/tags" Target="../tags/tag134.xml"/><Relationship Id="rId41" Type="http://schemas.openxmlformats.org/officeDocument/2006/relationships/image" Target="../media/image4.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oleObject" Target="../embeddings/oleObject18.bin"/><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10" Type="http://schemas.openxmlformats.org/officeDocument/2006/relationships/slideLayout" Target="../slideLayouts/slideLayout45.xml"/><Relationship Id="rId19" Type="http://schemas.openxmlformats.org/officeDocument/2006/relationships/vmlDrawing" Target="../drawings/vmlDrawing18.vml"/><Relationship Id="rId31" Type="http://schemas.openxmlformats.org/officeDocument/2006/relationships/tags" Target="../tags/tag13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theme" Target="../theme/theme5.xml"/><Relationship Id="rId26" Type="http://schemas.openxmlformats.org/officeDocument/2006/relationships/tags" Target="../tags/tag255.xml"/><Relationship Id="rId39" Type="http://schemas.openxmlformats.org/officeDocument/2006/relationships/tags" Target="../tags/tag268.xml"/><Relationship Id="rId21" Type="http://schemas.openxmlformats.org/officeDocument/2006/relationships/tags" Target="../tags/tag250.xml"/><Relationship Id="rId34" Type="http://schemas.openxmlformats.org/officeDocument/2006/relationships/tags" Target="../tags/tag263.xml"/><Relationship Id="rId42" Type="http://schemas.openxmlformats.org/officeDocument/2006/relationships/image" Target="../media/image5.png"/><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ags" Target="../tags/tag249.xml"/><Relationship Id="rId29" Type="http://schemas.openxmlformats.org/officeDocument/2006/relationships/tags" Target="../tags/tag258.xml"/><Relationship Id="rId41" Type="http://schemas.openxmlformats.org/officeDocument/2006/relationships/image" Target="../media/image4.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253.xml"/><Relationship Id="rId32" Type="http://schemas.openxmlformats.org/officeDocument/2006/relationships/tags" Target="../tags/tag261.xml"/><Relationship Id="rId37" Type="http://schemas.openxmlformats.org/officeDocument/2006/relationships/tags" Target="../tags/tag266.xml"/><Relationship Id="rId40" Type="http://schemas.openxmlformats.org/officeDocument/2006/relationships/oleObject" Target="../embeddings/oleObject35.bin"/><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tags" Target="../tags/tag265.xml"/><Relationship Id="rId10" Type="http://schemas.openxmlformats.org/officeDocument/2006/relationships/slideLayout" Target="../slideLayouts/slideLayout62.xml"/><Relationship Id="rId19" Type="http://schemas.openxmlformats.org/officeDocument/2006/relationships/vmlDrawing" Target="../drawings/vmlDrawing35.vml"/><Relationship Id="rId31" Type="http://schemas.openxmlformats.org/officeDocument/2006/relationships/tags" Target="../tags/tag260.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tags" Target="../tags/tag264.xml"/><Relationship Id="rId8" Type="http://schemas.openxmlformats.org/officeDocument/2006/relationships/slideLayout" Target="../slideLayouts/slideLayout60.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ags" Target="../tags/tag254.xml"/><Relationship Id="rId33" Type="http://schemas.openxmlformats.org/officeDocument/2006/relationships/tags" Target="../tags/tag262.xml"/><Relationship Id="rId38" Type="http://schemas.openxmlformats.org/officeDocument/2006/relationships/tags" Target="../tags/tag26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theme" Target="../theme/theme6.xml"/><Relationship Id="rId26" Type="http://schemas.openxmlformats.org/officeDocument/2006/relationships/tags" Target="../tags/tag379.xml"/><Relationship Id="rId39" Type="http://schemas.openxmlformats.org/officeDocument/2006/relationships/tags" Target="../tags/tag392.xml"/><Relationship Id="rId21" Type="http://schemas.openxmlformats.org/officeDocument/2006/relationships/tags" Target="../tags/tag374.xml"/><Relationship Id="rId34" Type="http://schemas.openxmlformats.org/officeDocument/2006/relationships/tags" Target="../tags/tag387.xml"/><Relationship Id="rId42" Type="http://schemas.openxmlformats.org/officeDocument/2006/relationships/image" Target="../media/image5.png"/><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ags" Target="../tags/tag373.xml"/><Relationship Id="rId29" Type="http://schemas.openxmlformats.org/officeDocument/2006/relationships/tags" Target="../tags/tag382.xml"/><Relationship Id="rId41" Type="http://schemas.openxmlformats.org/officeDocument/2006/relationships/image" Target="../media/image4.emf"/><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ags" Target="../tags/tag377.xml"/><Relationship Id="rId32" Type="http://schemas.openxmlformats.org/officeDocument/2006/relationships/tags" Target="../tags/tag385.xml"/><Relationship Id="rId37" Type="http://schemas.openxmlformats.org/officeDocument/2006/relationships/tags" Target="../tags/tag390.xml"/><Relationship Id="rId40" Type="http://schemas.openxmlformats.org/officeDocument/2006/relationships/oleObject" Target="../embeddings/oleObject52.bin"/><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ags" Target="../tags/tag376.xml"/><Relationship Id="rId28" Type="http://schemas.openxmlformats.org/officeDocument/2006/relationships/tags" Target="../tags/tag381.xml"/><Relationship Id="rId36" Type="http://schemas.openxmlformats.org/officeDocument/2006/relationships/tags" Target="../tags/tag389.xml"/><Relationship Id="rId10" Type="http://schemas.openxmlformats.org/officeDocument/2006/relationships/slideLayout" Target="../slideLayouts/slideLayout79.xml"/><Relationship Id="rId19" Type="http://schemas.openxmlformats.org/officeDocument/2006/relationships/vmlDrawing" Target="../drawings/vmlDrawing52.vml"/><Relationship Id="rId31" Type="http://schemas.openxmlformats.org/officeDocument/2006/relationships/tags" Target="../tags/tag384.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tags" Target="../tags/tag375.xml"/><Relationship Id="rId27" Type="http://schemas.openxmlformats.org/officeDocument/2006/relationships/tags" Target="../tags/tag380.xml"/><Relationship Id="rId30" Type="http://schemas.openxmlformats.org/officeDocument/2006/relationships/tags" Target="../tags/tag383.xml"/><Relationship Id="rId35" Type="http://schemas.openxmlformats.org/officeDocument/2006/relationships/tags" Target="../tags/tag388.xml"/><Relationship Id="rId8" Type="http://schemas.openxmlformats.org/officeDocument/2006/relationships/slideLayout" Target="../slideLayouts/slideLayout7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ags" Target="../tags/tag378.xml"/><Relationship Id="rId33" Type="http://schemas.openxmlformats.org/officeDocument/2006/relationships/tags" Target="../tags/tag386.xml"/><Relationship Id="rId38" Type="http://schemas.openxmlformats.org/officeDocument/2006/relationships/tags" Target="../tags/tag39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theme" Target="../theme/theme7.xml"/><Relationship Id="rId26" Type="http://schemas.openxmlformats.org/officeDocument/2006/relationships/tags" Target="../tags/tag503.xml"/><Relationship Id="rId39" Type="http://schemas.openxmlformats.org/officeDocument/2006/relationships/tags" Target="../tags/tag516.xml"/><Relationship Id="rId21" Type="http://schemas.openxmlformats.org/officeDocument/2006/relationships/tags" Target="../tags/tag498.xml"/><Relationship Id="rId34" Type="http://schemas.openxmlformats.org/officeDocument/2006/relationships/tags" Target="../tags/tag511.xml"/><Relationship Id="rId42" Type="http://schemas.openxmlformats.org/officeDocument/2006/relationships/image" Target="../media/image5.png"/><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tags" Target="../tags/tag497.xml"/><Relationship Id="rId29" Type="http://schemas.openxmlformats.org/officeDocument/2006/relationships/tags" Target="../tags/tag506.xml"/><Relationship Id="rId41" Type="http://schemas.openxmlformats.org/officeDocument/2006/relationships/image" Target="../media/image4.emf"/><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tags" Target="../tags/tag501.xml"/><Relationship Id="rId32" Type="http://schemas.openxmlformats.org/officeDocument/2006/relationships/tags" Target="../tags/tag509.xml"/><Relationship Id="rId37" Type="http://schemas.openxmlformats.org/officeDocument/2006/relationships/tags" Target="../tags/tag514.xml"/><Relationship Id="rId40" Type="http://schemas.openxmlformats.org/officeDocument/2006/relationships/oleObject" Target="../embeddings/oleObject69.bin"/><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tags" Target="../tags/tag500.xml"/><Relationship Id="rId28" Type="http://schemas.openxmlformats.org/officeDocument/2006/relationships/tags" Target="../tags/tag505.xml"/><Relationship Id="rId36" Type="http://schemas.openxmlformats.org/officeDocument/2006/relationships/tags" Target="../tags/tag513.xml"/><Relationship Id="rId10" Type="http://schemas.openxmlformats.org/officeDocument/2006/relationships/slideLayout" Target="../slideLayouts/slideLayout96.xml"/><Relationship Id="rId19" Type="http://schemas.openxmlformats.org/officeDocument/2006/relationships/vmlDrawing" Target="../drawings/vmlDrawing69.vml"/><Relationship Id="rId31" Type="http://schemas.openxmlformats.org/officeDocument/2006/relationships/tags" Target="../tags/tag508.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ags" Target="../tags/tag499.xml"/><Relationship Id="rId27" Type="http://schemas.openxmlformats.org/officeDocument/2006/relationships/tags" Target="../tags/tag504.xml"/><Relationship Id="rId30" Type="http://schemas.openxmlformats.org/officeDocument/2006/relationships/tags" Target="../tags/tag507.xml"/><Relationship Id="rId35" Type="http://schemas.openxmlformats.org/officeDocument/2006/relationships/tags" Target="../tags/tag512.xml"/><Relationship Id="rId8" Type="http://schemas.openxmlformats.org/officeDocument/2006/relationships/slideLayout" Target="../slideLayouts/slideLayout94.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tags" Target="../tags/tag502.xml"/><Relationship Id="rId33" Type="http://schemas.openxmlformats.org/officeDocument/2006/relationships/tags" Target="../tags/tag510.xml"/><Relationship Id="rId38" Type="http://schemas.openxmlformats.org/officeDocument/2006/relationships/tags" Target="../tags/tag51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theme" Target="../theme/theme8.xml"/><Relationship Id="rId26" Type="http://schemas.openxmlformats.org/officeDocument/2006/relationships/tags" Target="../tags/tag627.xml"/><Relationship Id="rId39" Type="http://schemas.openxmlformats.org/officeDocument/2006/relationships/tags" Target="../tags/tag640.xml"/><Relationship Id="rId21" Type="http://schemas.openxmlformats.org/officeDocument/2006/relationships/tags" Target="../tags/tag622.xml"/><Relationship Id="rId34" Type="http://schemas.openxmlformats.org/officeDocument/2006/relationships/tags" Target="../tags/tag635.xml"/><Relationship Id="rId42" Type="http://schemas.openxmlformats.org/officeDocument/2006/relationships/image" Target="../media/image5.png"/><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ags" Target="../tags/tag621.xml"/><Relationship Id="rId29" Type="http://schemas.openxmlformats.org/officeDocument/2006/relationships/tags" Target="../tags/tag630.xml"/><Relationship Id="rId41" Type="http://schemas.openxmlformats.org/officeDocument/2006/relationships/image" Target="../media/image4.emf"/><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ags" Target="../tags/tag625.xml"/><Relationship Id="rId32" Type="http://schemas.openxmlformats.org/officeDocument/2006/relationships/tags" Target="../tags/tag633.xml"/><Relationship Id="rId37" Type="http://schemas.openxmlformats.org/officeDocument/2006/relationships/tags" Target="../tags/tag638.xml"/><Relationship Id="rId40" Type="http://schemas.openxmlformats.org/officeDocument/2006/relationships/oleObject" Target="../embeddings/oleObject86.bin"/><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tags" Target="../tags/tag624.xml"/><Relationship Id="rId28" Type="http://schemas.openxmlformats.org/officeDocument/2006/relationships/tags" Target="../tags/tag629.xml"/><Relationship Id="rId36" Type="http://schemas.openxmlformats.org/officeDocument/2006/relationships/tags" Target="../tags/tag637.xml"/><Relationship Id="rId10" Type="http://schemas.openxmlformats.org/officeDocument/2006/relationships/slideLayout" Target="../slideLayouts/slideLayout113.xml"/><Relationship Id="rId19" Type="http://schemas.openxmlformats.org/officeDocument/2006/relationships/vmlDrawing" Target="../drawings/vmlDrawing86.vml"/><Relationship Id="rId31" Type="http://schemas.openxmlformats.org/officeDocument/2006/relationships/tags" Target="../tags/tag63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tags" Target="../tags/tag623.xml"/><Relationship Id="rId27" Type="http://schemas.openxmlformats.org/officeDocument/2006/relationships/tags" Target="../tags/tag628.xml"/><Relationship Id="rId30" Type="http://schemas.openxmlformats.org/officeDocument/2006/relationships/tags" Target="../tags/tag631.xml"/><Relationship Id="rId35" Type="http://schemas.openxmlformats.org/officeDocument/2006/relationships/tags" Target="../tags/tag636.xml"/><Relationship Id="rId8" Type="http://schemas.openxmlformats.org/officeDocument/2006/relationships/slideLayout" Target="../slideLayouts/slideLayout111.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tags" Target="../tags/tag626.xml"/><Relationship Id="rId33" Type="http://schemas.openxmlformats.org/officeDocument/2006/relationships/tags" Target="../tags/tag634.xml"/><Relationship Id="rId38" Type="http://schemas.openxmlformats.org/officeDocument/2006/relationships/tags" Target="../tags/tag63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theme" Target="../theme/theme9.xml"/><Relationship Id="rId26" Type="http://schemas.openxmlformats.org/officeDocument/2006/relationships/tags" Target="../tags/tag751.xml"/><Relationship Id="rId39" Type="http://schemas.openxmlformats.org/officeDocument/2006/relationships/tags" Target="../tags/tag764.xml"/><Relationship Id="rId21" Type="http://schemas.openxmlformats.org/officeDocument/2006/relationships/tags" Target="../tags/tag746.xml"/><Relationship Id="rId34" Type="http://schemas.openxmlformats.org/officeDocument/2006/relationships/tags" Target="../tags/tag759.xml"/><Relationship Id="rId42" Type="http://schemas.openxmlformats.org/officeDocument/2006/relationships/image" Target="../media/image5.png"/><Relationship Id="rId7" Type="http://schemas.openxmlformats.org/officeDocument/2006/relationships/slideLayout" Target="../slideLayouts/slideLayout12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tags" Target="../tags/tag745.xml"/><Relationship Id="rId29" Type="http://schemas.openxmlformats.org/officeDocument/2006/relationships/tags" Target="../tags/tag754.xml"/><Relationship Id="rId41" Type="http://schemas.openxmlformats.org/officeDocument/2006/relationships/image" Target="../media/image4.emf"/><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tags" Target="../tags/tag749.xml"/><Relationship Id="rId32" Type="http://schemas.openxmlformats.org/officeDocument/2006/relationships/tags" Target="../tags/tag757.xml"/><Relationship Id="rId37" Type="http://schemas.openxmlformats.org/officeDocument/2006/relationships/tags" Target="../tags/tag762.xml"/><Relationship Id="rId40" Type="http://schemas.openxmlformats.org/officeDocument/2006/relationships/oleObject" Target="../embeddings/oleObject103.bin"/><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tags" Target="../tags/tag748.xml"/><Relationship Id="rId28" Type="http://schemas.openxmlformats.org/officeDocument/2006/relationships/tags" Target="../tags/tag753.xml"/><Relationship Id="rId36" Type="http://schemas.openxmlformats.org/officeDocument/2006/relationships/tags" Target="../tags/tag761.xml"/><Relationship Id="rId10" Type="http://schemas.openxmlformats.org/officeDocument/2006/relationships/slideLayout" Target="../slideLayouts/slideLayout130.xml"/><Relationship Id="rId19" Type="http://schemas.openxmlformats.org/officeDocument/2006/relationships/vmlDrawing" Target="../drawings/vmlDrawing103.vml"/><Relationship Id="rId31" Type="http://schemas.openxmlformats.org/officeDocument/2006/relationships/tags" Target="../tags/tag756.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tags" Target="../tags/tag755.xml"/><Relationship Id="rId35" Type="http://schemas.openxmlformats.org/officeDocument/2006/relationships/tags" Target="../tags/tag760.xml"/><Relationship Id="rId8" Type="http://schemas.openxmlformats.org/officeDocument/2006/relationships/slideLayout" Target="../slideLayouts/slideLayout128.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tags" Target="../tags/tag750.xml"/><Relationship Id="rId33" Type="http://schemas.openxmlformats.org/officeDocument/2006/relationships/tags" Target="../tags/tag758.xml"/><Relationship Id="rId38" Type="http://schemas.openxmlformats.org/officeDocument/2006/relationships/tags" Target="../tags/tag7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D40BC-DABA-E848-B80E-9ED2B59C7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83F98-29C9-E142-A651-91E807890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552A3-2242-114F-8CA2-B6E982A00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353CD-9BAC-3145-BB95-D9B5149AD6F3}" type="datetimeFigureOut">
              <a:rPr lang="en-US" smtClean="0"/>
              <a:t>7/27/22</a:t>
            </a:fld>
            <a:endParaRPr lang="en-US"/>
          </a:p>
        </p:txBody>
      </p:sp>
      <p:sp>
        <p:nvSpPr>
          <p:cNvPr id="5" name="Footer Placeholder 4">
            <a:extLst>
              <a:ext uri="{FF2B5EF4-FFF2-40B4-BE49-F238E27FC236}">
                <a16:creationId xmlns:a16="http://schemas.microsoft.com/office/drawing/2014/main" id="{3F33F12A-8B99-264E-AE1D-1A36C124E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3182F-4F1E-0343-B790-361E3D6417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0317E-E9FD-9B49-9D0D-D1882BFEAFD2}" type="slidenum">
              <a:rPr lang="en-US" smtClean="0"/>
              <a:t>‹#›</a:t>
            </a:fld>
            <a:endParaRPr lang="en-US"/>
          </a:p>
        </p:txBody>
      </p:sp>
    </p:spTree>
    <p:extLst>
      <p:ext uri="{BB962C8B-B14F-4D97-AF65-F5344CB8AC3E}">
        <p14:creationId xmlns:p14="http://schemas.microsoft.com/office/powerpoint/2010/main" val="22965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40241-23A8-416D-BA34-CF7419A2B570}"/>
              </a:ext>
            </a:extLst>
          </p:cNvPr>
          <p:cNvSpPr>
            <a:spLocks noGrp="1"/>
          </p:cNvSpPr>
          <p:nvPr>
            <p:ph type="title"/>
          </p:nvPr>
        </p:nvSpPr>
        <p:spPr>
          <a:xfrm>
            <a:off x="838200" y="136525"/>
            <a:ext cx="10515600" cy="7067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591D33-5B74-479F-882B-135941FEF9BE}"/>
              </a:ext>
            </a:extLst>
          </p:cNvPr>
          <p:cNvSpPr>
            <a:spLocks noGrp="1"/>
          </p:cNvSpPr>
          <p:nvPr>
            <p:ph type="body" idx="1"/>
          </p:nvPr>
        </p:nvSpPr>
        <p:spPr>
          <a:xfrm>
            <a:off x="838200" y="1097280"/>
            <a:ext cx="10515600" cy="50796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39A3DAC-D805-46FB-8945-BCB76D1203D5}"/>
              </a:ext>
            </a:extLst>
          </p:cNvPr>
          <p:cNvSpPr>
            <a:spLocks noGrp="1"/>
          </p:cNvSpPr>
          <p:nvPr>
            <p:ph type="sldNum" sz="quarter" idx="4"/>
          </p:nvPr>
        </p:nvSpPr>
        <p:spPr>
          <a:xfrm>
            <a:off x="147320" y="6356350"/>
            <a:ext cx="492760" cy="365125"/>
          </a:xfrm>
          <a:prstGeom prst="rect">
            <a:avLst/>
          </a:prstGeom>
        </p:spPr>
        <p:txBody>
          <a:bodyPr vert="horz" lIns="91440" tIns="45720" rIns="91440" bIns="45720" rtlCol="0" anchor="ctr"/>
          <a:lstStyle>
            <a:lvl1pPr algn="ctr">
              <a:defRPr sz="1200">
                <a:solidFill>
                  <a:schemeClr val="tx1"/>
                </a:solidFill>
              </a:defRPr>
            </a:lvl1pPr>
          </a:lstStyle>
          <a:p>
            <a:fld id="{65F06153-74AA-4750-B3D3-BC9D0DA7D13B}" type="slidenum">
              <a:rPr lang="en-US" smtClean="0"/>
              <a:pPr/>
              <a:t>‹#›</a:t>
            </a:fld>
            <a:endParaRPr lang="en-US" dirty="0"/>
          </a:p>
        </p:txBody>
      </p:sp>
    </p:spTree>
    <p:extLst>
      <p:ext uri="{BB962C8B-B14F-4D97-AF65-F5344CB8AC3E}">
        <p14:creationId xmlns:p14="http://schemas.microsoft.com/office/powerpoint/2010/main" val="2422709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100000"/>
        </a:lnSpc>
        <a:spcBef>
          <a:spcPct val="0"/>
        </a:spcBef>
        <a:buNone/>
        <a:defRPr sz="3400" kern="1200">
          <a:solidFill>
            <a:schemeClr val="bg1"/>
          </a:solidFill>
          <a:latin typeface="Yu Gothic UI Semibold" panose="020B0700000000000000" pitchFamily="34" charset="-128"/>
          <a:ea typeface="Yu Gothic UI Semibold"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4095473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8"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8996516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9710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86"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1658285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707263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94"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57841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1978559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02"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7860731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796996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10"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414247048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300399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118"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12525668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03047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26"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Black" panose="020B0A04020102020204" pitchFamily="34" charset="0"/>
              <a:ea typeface="+mj-ea"/>
              <a:cs typeface="+mj-cs"/>
              <a:sym typeface="Arial Black" panose="020B0A040201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9873829"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779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6003925" y="2170800"/>
            <a:ext cx="2244076" cy="492443"/>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439402"/>
            <a:ext cx="662450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8" name="Picture 2">
            <a:extLst>
              <a:ext uri="{FF2B5EF4-FFF2-40B4-BE49-F238E27FC236}">
                <a16:creationId xmlns:a16="http://schemas.microsoft.com/office/drawing/2014/main" id="{42A4CCDC-F642-4097-BDC8-23E882EE069F}"/>
              </a:ext>
            </a:extLst>
          </p:cNvPr>
          <p:cNvPicPr>
            <a:picLocks noChangeAspect="1" noChangeArrowheads="1"/>
          </p:cNvPicPr>
          <p:nvPr userDrawn="1"/>
        </p:nvPicPr>
        <p:blipFill rotWithShape="1">
          <a:blip r:embed="rId42">
            <a:extLst>
              <a:ext uri="{28A0092B-C50C-407E-A947-70E740481C1C}">
                <a14:useLocalDpi xmlns:a14="http://schemas.microsoft.com/office/drawing/2010/main" val="0"/>
              </a:ext>
            </a:extLst>
          </a:blip>
          <a:srcRect l="4511" t="33256" r="4465" b="31989"/>
          <a:stretch/>
        </p:blipFill>
        <p:spPr bwMode="ltGray">
          <a:xfrm>
            <a:off x="10530168" y="238125"/>
            <a:ext cx="1107096" cy="334681"/>
          </a:xfrm>
          <a:prstGeom prst="rect">
            <a:avLst/>
          </a:prstGeom>
          <a:noFill/>
          <a:extLst>
            <a:ext uri="{909E8E84-426E-40DD-AFC4-6F175D3DCCD1}">
              <a14:hiddenFill xmlns:a14="http://schemas.microsoft.com/office/drawing/2010/main">
                <a:solidFill>
                  <a:srgbClr val="FFFFFF"/>
                </a:solidFill>
              </a14:hiddenFill>
            </a:ext>
          </a:extLst>
        </p:spPr>
      </p:pic>
      <p:sp>
        <p:nvSpPr>
          <p:cNvPr id="150" name="Oval 149">
            <a:extLst>
              <a:ext uri="{FF2B5EF4-FFF2-40B4-BE49-F238E27FC236}">
                <a16:creationId xmlns:a16="http://schemas.microsoft.com/office/drawing/2014/main" id="{19B7AE43-CC44-4667-8240-C660D05C3216}"/>
              </a:ext>
            </a:extLst>
          </p:cNvPr>
          <p:cNvSpPr/>
          <p:nvPr userDrawn="1"/>
        </p:nvSpPr>
        <p:spPr bwMode="ltGray">
          <a:xfrm>
            <a:off x="11365737" y="6458465"/>
            <a:ext cx="219076" cy="219076"/>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AU" sz="1600" err="1">
              <a:solidFill>
                <a:schemeClr val="bg1"/>
              </a:solidFill>
            </a:endParaRPr>
          </a:p>
        </p:txBody>
      </p:sp>
      <p:grpSp>
        <p:nvGrpSpPr>
          <p:cNvPr id="149" name="LegendLines" hidden="1">
            <a:extLst>
              <a:ext uri="{FF2B5EF4-FFF2-40B4-BE49-F238E27FC236}">
                <a16:creationId xmlns:a16="http://schemas.microsoft.com/office/drawing/2014/main" id="{29794C07-9389-4C8F-9910-ED4DACF19AF2}"/>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908036E8-527B-41EE-8B82-57A379C92B4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egend2" hidden="1">
              <a:extLst>
                <a:ext uri="{FF2B5EF4-FFF2-40B4-BE49-F238E27FC236}">
                  <a16:creationId xmlns:a16="http://schemas.microsoft.com/office/drawing/2014/main" id="{FAA90DDE-C5C5-4E9D-87CB-B4263E6A99A6}"/>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3" hidden="1">
              <a:extLst>
                <a:ext uri="{FF2B5EF4-FFF2-40B4-BE49-F238E27FC236}">
                  <a16:creationId xmlns:a16="http://schemas.microsoft.com/office/drawing/2014/main" id="{FAF7D4A4-A667-42F6-A620-44E599E513E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ineLegend3" hidden="1">
              <a:extLst>
                <a:ext uri="{FF2B5EF4-FFF2-40B4-BE49-F238E27FC236}">
                  <a16:creationId xmlns:a16="http://schemas.microsoft.com/office/drawing/2014/main" id="{34C9A677-65ED-4F83-B5B5-2A922258F07C}"/>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5" name="LineLegend2" hidden="1">
              <a:extLst>
                <a:ext uri="{FF2B5EF4-FFF2-40B4-BE49-F238E27FC236}">
                  <a16:creationId xmlns:a16="http://schemas.microsoft.com/office/drawing/2014/main" id="{1114F452-8BA7-48AE-9183-A65107DBBAD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56" name="LineLegend1" hidden="1">
              <a:extLst>
                <a:ext uri="{FF2B5EF4-FFF2-40B4-BE49-F238E27FC236}">
                  <a16:creationId xmlns:a16="http://schemas.microsoft.com/office/drawing/2014/main" id="{526B7870-01CF-4C7B-95AF-0171D450B8B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57" name="LegendMoons" hidden="1">
            <a:extLst>
              <a:ext uri="{FF2B5EF4-FFF2-40B4-BE49-F238E27FC236}">
                <a16:creationId xmlns:a16="http://schemas.microsoft.com/office/drawing/2014/main" id="{D1A1EFD3-A69C-4A42-8FE4-8979E116177C}"/>
              </a:ext>
            </a:extLst>
          </p:cNvPr>
          <p:cNvGrpSpPr/>
          <p:nvPr userDrawn="1"/>
        </p:nvGrpSpPr>
        <p:grpSpPr>
          <a:xfrm>
            <a:off x="10688315" y="1145373"/>
            <a:ext cx="948949" cy="1731859"/>
            <a:chOff x="7723680" y="1702457"/>
            <a:chExt cx="948949" cy="1731859"/>
          </a:xfrm>
        </p:grpSpPr>
        <p:sp>
          <p:nvSpPr>
            <p:cNvPr id="158" name="Legend1" hidden="1">
              <a:extLst>
                <a:ext uri="{FF2B5EF4-FFF2-40B4-BE49-F238E27FC236}">
                  <a16:creationId xmlns:a16="http://schemas.microsoft.com/office/drawing/2014/main" id="{27EE261D-10CD-41E0-B1DA-139F36DA45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hidden="1">
              <a:extLst>
                <a:ext uri="{FF2B5EF4-FFF2-40B4-BE49-F238E27FC236}">
                  <a16:creationId xmlns:a16="http://schemas.microsoft.com/office/drawing/2014/main" id="{1ADC377E-AE40-4D32-849E-E80486F4C73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hidden="1">
              <a:extLst>
                <a:ext uri="{FF2B5EF4-FFF2-40B4-BE49-F238E27FC236}">
                  <a16:creationId xmlns:a16="http://schemas.microsoft.com/office/drawing/2014/main" id="{9AB3FC3D-E6FD-4A7F-A74C-0090959ABC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egend4" hidden="1">
              <a:extLst>
                <a:ext uri="{FF2B5EF4-FFF2-40B4-BE49-F238E27FC236}">
                  <a16:creationId xmlns:a16="http://schemas.microsoft.com/office/drawing/2014/main" id="{CEBCBD00-C758-4933-AC2D-3C1EB7D5E37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2" name="Legend5" hidden="1">
              <a:extLst>
                <a:ext uri="{FF2B5EF4-FFF2-40B4-BE49-F238E27FC236}">
                  <a16:creationId xmlns:a16="http://schemas.microsoft.com/office/drawing/2014/main" id="{FC599CF8-9123-47CB-A886-0DA3316E182F}"/>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3" name="MoonLegend1" hidden="1">
              <a:extLst>
                <a:ext uri="{FF2B5EF4-FFF2-40B4-BE49-F238E27FC236}">
                  <a16:creationId xmlns:a16="http://schemas.microsoft.com/office/drawing/2014/main" id="{B0F2F2DF-08A9-4A2C-8878-A233DF3366D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7" name="Oval 186" hidden="1">
                <a:extLst>
                  <a:ext uri="{FF2B5EF4-FFF2-40B4-BE49-F238E27FC236}">
                    <a16:creationId xmlns:a16="http://schemas.microsoft.com/office/drawing/2014/main" id="{A9B944B1-3F9B-4B60-BEB0-C1F2475D922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8" name="Arc 187" hidden="1">
                <a:extLst>
                  <a:ext uri="{FF2B5EF4-FFF2-40B4-BE49-F238E27FC236}">
                    <a16:creationId xmlns:a16="http://schemas.microsoft.com/office/drawing/2014/main" id="{2CF2E0B6-88FB-4D1B-A617-11653BF63ABF}"/>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2" hidden="1">
              <a:extLst>
                <a:ext uri="{FF2B5EF4-FFF2-40B4-BE49-F238E27FC236}">
                  <a16:creationId xmlns:a16="http://schemas.microsoft.com/office/drawing/2014/main" id="{714CA888-4AA4-4588-A7E7-A2723008F013}"/>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4" name="Oval 183" hidden="1">
                <a:extLst>
                  <a:ext uri="{FF2B5EF4-FFF2-40B4-BE49-F238E27FC236}">
                    <a16:creationId xmlns:a16="http://schemas.microsoft.com/office/drawing/2014/main" id="{ABF5673A-3A6F-4CA3-AAFB-5A04E396B7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5" name="Arc 184" hidden="1">
                <a:extLst>
                  <a:ext uri="{FF2B5EF4-FFF2-40B4-BE49-F238E27FC236}">
                    <a16:creationId xmlns:a16="http://schemas.microsoft.com/office/drawing/2014/main" id="{E9C1CF29-2F5B-4637-AE49-41E736F8004C}"/>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3" hidden="1">
              <a:extLst>
                <a:ext uri="{FF2B5EF4-FFF2-40B4-BE49-F238E27FC236}">
                  <a16:creationId xmlns:a16="http://schemas.microsoft.com/office/drawing/2014/main" id="{78F073AF-793A-4EFF-93CC-11EC7CA963B3}"/>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2" name="Oval 181" hidden="1">
                <a:extLst>
                  <a:ext uri="{FF2B5EF4-FFF2-40B4-BE49-F238E27FC236}">
                    <a16:creationId xmlns:a16="http://schemas.microsoft.com/office/drawing/2014/main" id="{FC05006F-E4CF-4CDF-8939-9789267D79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3" name="Arc 182" hidden="1">
                <a:extLst>
                  <a:ext uri="{FF2B5EF4-FFF2-40B4-BE49-F238E27FC236}">
                    <a16:creationId xmlns:a16="http://schemas.microsoft.com/office/drawing/2014/main" id="{EB4448A0-18A2-4B56-9E6D-F6A5D26287DD}"/>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6" name="MoonLegend4" hidden="1">
              <a:extLst>
                <a:ext uri="{FF2B5EF4-FFF2-40B4-BE49-F238E27FC236}">
                  <a16:creationId xmlns:a16="http://schemas.microsoft.com/office/drawing/2014/main" id="{3031E599-7C8B-4FD9-82F7-F2B3CABD5736}"/>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80" name="Oval 179" hidden="1">
                <a:extLst>
                  <a:ext uri="{FF2B5EF4-FFF2-40B4-BE49-F238E27FC236}">
                    <a16:creationId xmlns:a16="http://schemas.microsoft.com/office/drawing/2014/main" id="{93AE43EB-2530-4152-9887-995802D933DC}"/>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81" name="Arc 180" hidden="1">
                <a:extLst>
                  <a:ext uri="{FF2B5EF4-FFF2-40B4-BE49-F238E27FC236}">
                    <a16:creationId xmlns:a16="http://schemas.microsoft.com/office/drawing/2014/main" id="{AFA33070-8811-4F8E-9B01-4D3562367A89}"/>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7" name="MoonLegend5" hidden="1">
              <a:extLst>
                <a:ext uri="{FF2B5EF4-FFF2-40B4-BE49-F238E27FC236}">
                  <a16:creationId xmlns:a16="http://schemas.microsoft.com/office/drawing/2014/main" id="{99450518-3987-4D13-BA3C-FF968F4A425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8" name="Oval 167" hidden="1">
                <a:extLst>
                  <a:ext uri="{FF2B5EF4-FFF2-40B4-BE49-F238E27FC236}">
                    <a16:creationId xmlns:a16="http://schemas.microsoft.com/office/drawing/2014/main" id="{3DE65889-6AB0-468A-B99B-CF6D4669DB7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79" name="Arc 178" hidden="1">
                <a:extLst>
                  <a:ext uri="{FF2B5EF4-FFF2-40B4-BE49-F238E27FC236}">
                    <a16:creationId xmlns:a16="http://schemas.microsoft.com/office/drawing/2014/main" id="{C37636EE-0211-4A8E-8514-490AE88A4669}"/>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9" name="LegendBoxes" hidden="1">
            <a:extLst>
              <a:ext uri="{FF2B5EF4-FFF2-40B4-BE49-F238E27FC236}">
                <a16:creationId xmlns:a16="http://schemas.microsoft.com/office/drawing/2014/main" id="{FB9780CA-F365-4FD9-9FF6-0F02DABEF802}"/>
              </a:ext>
            </a:extLst>
          </p:cNvPr>
          <p:cNvGrpSpPr/>
          <p:nvPr userDrawn="1"/>
        </p:nvGrpSpPr>
        <p:grpSpPr>
          <a:xfrm>
            <a:off x="10714801" y="4381500"/>
            <a:ext cx="922463" cy="1717282"/>
            <a:chOff x="10652400" y="4322824"/>
            <a:chExt cx="922463" cy="1717282"/>
          </a:xfrm>
        </p:grpSpPr>
        <p:sp>
          <p:nvSpPr>
            <p:cNvPr id="190" name="RectangleLegend1" hidden="1">
              <a:extLst>
                <a:ext uri="{FF2B5EF4-FFF2-40B4-BE49-F238E27FC236}">
                  <a16:creationId xmlns:a16="http://schemas.microsoft.com/office/drawing/2014/main" id="{32BB8392-9A13-4BB5-A282-7D6F9CE35E8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2" hidden="1">
              <a:extLst>
                <a:ext uri="{FF2B5EF4-FFF2-40B4-BE49-F238E27FC236}">
                  <a16:creationId xmlns:a16="http://schemas.microsoft.com/office/drawing/2014/main" id="{1DC1DFB9-DEA6-4A44-864E-3321A04078C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3" hidden="1">
              <a:extLst>
                <a:ext uri="{FF2B5EF4-FFF2-40B4-BE49-F238E27FC236}">
                  <a16:creationId xmlns:a16="http://schemas.microsoft.com/office/drawing/2014/main" id="{823E8B7B-681B-47D4-8F56-9B8588FA7F35}"/>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RectangleLegend4" hidden="1">
              <a:extLst>
                <a:ext uri="{FF2B5EF4-FFF2-40B4-BE49-F238E27FC236}">
                  <a16:creationId xmlns:a16="http://schemas.microsoft.com/office/drawing/2014/main" id="{85DBF0D0-966C-4CAB-BF53-60E73088AA5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4" name="RectangleLegend5" hidden="1">
              <a:extLst>
                <a:ext uri="{FF2B5EF4-FFF2-40B4-BE49-F238E27FC236}">
                  <a16:creationId xmlns:a16="http://schemas.microsoft.com/office/drawing/2014/main" id="{C460368C-604B-408E-B5FB-F3B2D82308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5" name="Legend1" hidden="1">
              <a:extLst>
                <a:ext uri="{FF2B5EF4-FFF2-40B4-BE49-F238E27FC236}">
                  <a16:creationId xmlns:a16="http://schemas.microsoft.com/office/drawing/2014/main" id="{0D17F8C9-1E16-49C0-84D8-267AB37CA1ED}"/>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2" hidden="1">
              <a:extLst>
                <a:ext uri="{FF2B5EF4-FFF2-40B4-BE49-F238E27FC236}">
                  <a16:creationId xmlns:a16="http://schemas.microsoft.com/office/drawing/2014/main" id="{427121A4-66EB-4D59-8260-DE59B170CEB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3" hidden="1">
              <a:extLst>
                <a:ext uri="{FF2B5EF4-FFF2-40B4-BE49-F238E27FC236}">
                  <a16:creationId xmlns:a16="http://schemas.microsoft.com/office/drawing/2014/main" id="{5F9796B1-C70B-4B9B-86D4-355C30302AEF}"/>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7" name="Legend4" hidden="1">
              <a:extLst>
                <a:ext uri="{FF2B5EF4-FFF2-40B4-BE49-F238E27FC236}">
                  <a16:creationId xmlns:a16="http://schemas.microsoft.com/office/drawing/2014/main" id="{788F72F7-6639-4955-A48C-408E6F25474E}"/>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8" name="Legend5" hidden="1">
              <a:extLst>
                <a:ext uri="{FF2B5EF4-FFF2-40B4-BE49-F238E27FC236}">
                  <a16:creationId xmlns:a16="http://schemas.microsoft.com/office/drawing/2014/main" id="{641ECED4-C17A-4432-8FC2-18A8A0C50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146344833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accent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6E2073-F5F1-4BD3-96F3-129C87D94592}"/>
              </a:ext>
            </a:extLst>
          </p:cNvPr>
          <p:cNvSpPr>
            <a:spLocks noGrp="1"/>
          </p:cNvSpPr>
          <p:nvPr>
            <p:ph type="sldNum" sz="quarter" idx="12"/>
          </p:nvPr>
        </p:nvSpPr>
        <p:spPr/>
        <p:txBody>
          <a:bodyPr/>
          <a:lstStyle/>
          <a:p>
            <a:fld id="{90EBEF87-C08A-4984-84E5-5ED9A067193A}" type="slidenum">
              <a:rPr lang="en-US" smtClean="0"/>
              <a:t>1</a:t>
            </a:fld>
            <a:endParaRPr lang="en-US"/>
          </a:p>
        </p:txBody>
      </p:sp>
      <p:sp>
        <p:nvSpPr>
          <p:cNvPr id="3" name="TextBox 2">
            <a:extLst>
              <a:ext uri="{FF2B5EF4-FFF2-40B4-BE49-F238E27FC236}">
                <a16:creationId xmlns:a16="http://schemas.microsoft.com/office/drawing/2014/main" id="{9AEF7A67-FEA1-4889-97D9-B1C330949CE6}"/>
              </a:ext>
            </a:extLst>
          </p:cNvPr>
          <p:cNvSpPr txBox="1"/>
          <p:nvPr/>
        </p:nvSpPr>
        <p:spPr>
          <a:xfrm>
            <a:off x="583473" y="162016"/>
            <a:ext cx="10136777" cy="584775"/>
          </a:xfrm>
          <a:prstGeom prst="rect">
            <a:avLst/>
          </a:prstGeom>
          <a:noFill/>
        </p:spPr>
        <p:txBody>
          <a:bodyPr wrap="square" rtlCol="0">
            <a:spAutoFit/>
          </a:bodyPr>
          <a:lstStyle/>
          <a:p>
            <a:r>
              <a:rPr lang="en-US" sz="3200" dirty="0">
                <a:solidFill>
                  <a:schemeClr val="bg1"/>
                </a:solidFill>
                <a:latin typeface="Yu Gothic UI Semibold" panose="020B0700000000000000" pitchFamily="34" charset="-128"/>
                <a:ea typeface="Yu Gothic UI Semibold" panose="020B0700000000000000" pitchFamily="34" charset="-128"/>
              </a:rPr>
              <a:t>Bipartisan Safer Communities Act</a:t>
            </a:r>
          </a:p>
        </p:txBody>
      </p:sp>
      <p:graphicFrame>
        <p:nvGraphicFramePr>
          <p:cNvPr id="4" name="Table 4">
            <a:extLst>
              <a:ext uri="{FF2B5EF4-FFF2-40B4-BE49-F238E27FC236}">
                <a16:creationId xmlns:a16="http://schemas.microsoft.com/office/drawing/2014/main" id="{6060CA9F-A450-46B5-9376-C50355E254A1}"/>
              </a:ext>
            </a:extLst>
          </p:cNvPr>
          <p:cNvGraphicFramePr>
            <a:graphicFrameLocks noGrp="1"/>
          </p:cNvGraphicFramePr>
          <p:nvPr/>
        </p:nvGraphicFramePr>
        <p:xfrm>
          <a:off x="154712" y="1116685"/>
          <a:ext cx="11882576" cy="4497331"/>
        </p:xfrm>
        <a:graphic>
          <a:graphicData uri="http://schemas.openxmlformats.org/drawingml/2006/table">
            <a:tbl>
              <a:tblPr firstRow="1" bandRow="1">
                <a:tableStyleId>{5C22544A-7EE6-4342-B048-85BDC9FD1C3A}</a:tableStyleId>
              </a:tblPr>
              <a:tblGrid>
                <a:gridCol w="6852374">
                  <a:extLst>
                    <a:ext uri="{9D8B030D-6E8A-4147-A177-3AD203B41FA5}">
                      <a16:colId xmlns:a16="http://schemas.microsoft.com/office/drawing/2014/main" val="1731467997"/>
                    </a:ext>
                  </a:extLst>
                </a:gridCol>
                <a:gridCol w="5030202">
                  <a:extLst>
                    <a:ext uri="{9D8B030D-6E8A-4147-A177-3AD203B41FA5}">
                      <a16:colId xmlns:a16="http://schemas.microsoft.com/office/drawing/2014/main" val="43797032"/>
                    </a:ext>
                  </a:extLst>
                </a:gridCol>
              </a:tblGrid>
              <a:tr h="590855">
                <a:tc>
                  <a:txBody>
                    <a:bodyPr/>
                    <a:lstStyle/>
                    <a:p>
                      <a:r>
                        <a:rPr lang="en-US" sz="2800" dirty="0"/>
                        <a:t>Program</a:t>
                      </a:r>
                    </a:p>
                  </a:txBody>
                  <a:tcPr/>
                </a:tc>
                <a:tc>
                  <a:txBody>
                    <a:bodyPr/>
                    <a:lstStyle/>
                    <a:p>
                      <a:r>
                        <a:rPr lang="en-US" sz="2800" dirty="0"/>
                        <a:t>Funding</a:t>
                      </a:r>
                    </a:p>
                  </a:txBody>
                  <a:tcPr/>
                </a:tc>
                <a:extLst>
                  <a:ext uri="{0D108BD9-81ED-4DB2-BD59-A6C34878D82A}">
                    <a16:rowId xmlns:a16="http://schemas.microsoft.com/office/drawing/2014/main" val="3112909195"/>
                  </a:ext>
                </a:extLst>
              </a:tr>
              <a:tr h="1040374">
                <a:tc>
                  <a:txBody>
                    <a:bodyPr/>
                    <a:lstStyle/>
                    <a:p>
                      <a:r>
                        <a:rPr lang="en-US" sz="2800" dirty="0"/>
                        <a:t>Community Mental Health Services Block Grant</a:t>
                      </a:r>
                    </a:p>
                  </a:txBody>
                  <a:tcPr/>
                </a:tc>
                <a:tc>
                  <a:txBody>
                    <a:bodyPr/>
                    <a:lstStyle/>
                    <a:p>
                      <a:r>
                        <a:rPr lang="en-US" sz="2800" dirty="0"/>
                        <a:t>$250,000,000</a:t>
                      </a:r>
                    </a:p>
                  </a:txBody>
                  <a:tcPr/>
                </a:tc>
                <a:extLst>
                  <a:ext uri="{0D108BD9-81ED-4DB2-BD59-A6C34878D82A}">
                    <a16:rowId xmlns:a16="http://schemas.microsoft.com/office/drawing/2014/main" val="1755813553"/>
                  </a:ext>
                </a:extLst>
              </a:tr>
              <a:tr h="620853">
                <a:tc>
                  <a:txBody>
                    <a:bodyPr/>
                    <a:lstStyle/>
                    <a:p>
                      <a:r>
                        <a:rPr lang="en-US" sz="2800" dirty="0"/>
                        <a:t>National Child Traumatic Stress Network</a:t>
                      </a:r>
                    </a:p>
                  </a:txBody>
                  <a:tcPr/>
                </a:tc>
                <a:tc>
                  <a:txBody>
                    <a:bodyPr/>
                    <a:lstStyle/>
                    <a:p>
                      <a:r>
                        <a:rPr lang="en-US" sz="2800" dirty="0"/>
                        <a:t>$40,000,000</a:t>
                      </a:r>
                    </a:p>
                  </a:txBody>
                  <a:tcPr/>
                </a:tc>
                <a:extLst>
                  <a:ext uri="{0D108BD9-81ED-4DB2-BD59-A6C34878D82A}">
                    <a16:rowId xmlns:a16="http://schemas.microsoft.com/office/drawing/2014/main" val="1301121713"/>
                  </a:ext>
                </a:extLst>
              </a:tr>
              <a:tr h="590855">
                <a:tc>
                  <a:txBody>
                    <a:bodyPr/>
                    <a:lstStyle/>
                    <a:p>
                      <a:r>
                        <a:rPr lang="en-US" sz="2800" dirty="0"/>
                        <a:t>Project AWARE</a:t>
                      </a:r>
                    </a:p>
                  </a:txBody>
                  <a:tcPr/>
                </a:tc>
                <a:tc>
                  <a:txBody>
                    <a:bodyPr/>
                    <a:lstStyle/>
                    <a:p>
                      <a:r>
                        <a:rPr lang="en-US" sz="2800" dirty="0"/>
                        <a:t>$240,000,000</a:t>
                      </a:r>
                    </a:p>
                  </a:txBody>
                  <a:tcPr/>
                </a:tc>
                <a:extLst>
                  <a:ext uri="{0D108BD9-81ED-4DB2-BD59-A6C34878D82A}">
                    <a16:rowId xmlns:a16="http://schemas.microsoft.com/office/drawing/2014/main" val="1712798286"/>
                  </a:ext>
                </a:extLst>
              </a:tr>
              <a:tr h="590855">
                <a:tc>
                  <a:txBody>
                    <a:bodyPr/>
                    <a:lstStyle/>
                    <a:p>
                      <a:r>
                        <a:rPr lang="en-US" sz="2800" dirty="0"/>
                        <a:t>Mental Health Awareness Training</a:t>
                      </a:r>
                    </a:p>
                  </a:txBody>
                  <a:tcPr/>
                </a:tc>
                <a:tc>
                  <a:txBody>
                    <a:bodyPr/>
                    <a:lstStyle/>
                    <a:p>
                      <a:r>
                        <a:rPr lang="en-US" sz="2800" dirty="0"/>
                        <a:t>$120,000,000</a:t>
                      </a:r>
                    </a:p>
                  </a:txBody>
                  <a:tcPr/>
                </a:tc>
                <a:extLst>
                  <a:ext uri="{0D108BD9-81ED-4DB2-BD59-A6C34878D82A}">
                    <a16:rowId xmlns:a16="http://schemas.microsoft.com/office/drawing/2014/main" val="4250772032"/>
                  </a:ext>
                </a:extLst>
              </a:tr>
              <a:tr h="1063539">
                <a:tc>
                  <a:txBody>
                    <a:bodyPr/>
                    <a:lstStyle/>
                    <a:p>
                      <a:r>
                        <a:rPr lang="en-US" sz="2800" dirty="0"/>
                        <a:t>National Suicide Prevention Lifeline/988</a:t>
                      </a:r>
                    </a:p>
                  </a:txBody>
                  <a:tcPr/>
                </a:tc>
                <a:tc>
                  <a:txBody>
                    <a:bodyPr/>
                    <a:lstStyle/>
                    <a:p>
                      <a:r>
                        <a:rPr lang="en-US" sz="2800" dirty="0"/>
                        <a:t>$150,000,000 for fiscal year 2022</a:t>
                      </a:r>
                    </a:p>
                  </a:txBody>
                  <a:tcPr/>
                </a:tc>
                <a:extLst>
                  <a:ext uri="{0D108BD9-81ED-4DB2-BD59-A6C34878D82A}">
                    <a16:rowId xmlns:a16="http://schemas.microsoft.com/office/drawing/2014/main" val="2492326188"/>
                  </a:ext>
                </a:extLst>
              </a:tr>
            </a:tbl>
          </a:graphicData>
        </a:graphic>
      </p:graphicFrame>
      <p:sp>
        <p:nvSpPr>
          <p:cNvPr id="5" name="TextBox 4">
            <a:extLst>
              <a:ext uri="{FF2B5EF4-FFF2-40B4-BE49-F238E27FC236}">
                <a16:creationId xmlns:a16="http://schemas.microsoft.com/office/drawing/2014/main" id="{FE45D276-FC96-48D0-B28F-1ED04015BCB9}"/>
              </a:ext>
            </a:extLst>
          </p:cNvPr>
          <p:cNvSpPr txBox="1"/>
          <p:nvPr/>
        </p:nvSpPr>
        <p:spPr>
          <a:xfrm>
            <a:off x="154712" y="5614016"/>
            <a:ext cx="11882576" cy="646331"/>
          </a:xfrm>
          <a:prstGeom prst="rect">
            <a:avLst/>
          </a:prstGeom>
          <a:noFill/>
        </p:spPr>
        <p:txBody>
          <a:bodyPr wrap="square" rtlCol="0">
            <a:spAutoFit/>
          </a:bodyPr>
          <a:lstStyle/>
          <a:p>
            <a:r>
              <a:rPr lang="en-US" dirty="0"/>
              <a:t>Note: SAMHSA is also involved in implementation of section 11001, “Expansion of community mental health services demonstration program”</a:t>
            </a:r>
          </a:p>
        </p:txBody>
      </p:sp>
    </p:spTree>
    <p:extLst>
      <p:ext uri="{BB962C8B-B14F-4D97-AF65-F5344CB8AC3E}">
        <p14:creationId xmlns:p14="http://schemas.microsoft.com/office/powerpoint/2010/main" val="1842131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NAME" val="Logo"/>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3.xml><?xml version="1.0" encoding="utf-8"?>
<p:tagLst xmlns:a="http://schemas.openxmlformats.org/drawingml/2006/main" xmlns:r="http://schemas.openxmlformats.org/officeDocument/2006/relationships" xmlns:p="http://schemas.openxmlformats.org/presentationml/2006/main">
  <p:tag name="SHAPENAME" val="5. Source"/>
</p:tagLst>
</file>

<file path=ppt/tags/tag1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NAME" val="ACET"/>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ANGLE" val="5"/>
</p:tagLst>
</file>

<file path=ppt/tags/tag136.xml><?xml version="1.0" encoding="utf-8"?>
<p:tagLst xmlns:a="http://schemas.openxmlformats.org/drawingml/2006/main" xmlns:r="http://schemas.openxmlformats.org/officeDocument/2006/relationships" xmlns:p="http://schemas.openxmlformats.org/presentationml/2006/main">
  <p:tag name="ANGLE" val="5"/>
</p:tagLst>
</file>

<file path=ppt/tags/tag137.xml><?xml version="1.0" encoding="utf-8"?>
<p:tagLst xmlns:a="http://schemas.openxmlformats.org/drawingml/2006/main" xmlns:r="http://schemas.openxmlformats.org/officeDocument/2006/relationships" xmlns:p="http://schemas.openxmlformats.org/presentationml/2006/main">
  <p:tag name="ANGLE" val="4"/>
</p:tagLst>
</file>

<file path=ppt/tags/tag138.xml><?xml version="1.0" encoding="utf-8"?>
<p:tagLst xmlns:a="http://schemas.openxmlformats.org/drawingml/2006/main" xmlns:r="http://schemas.openxmlformats.org/officeDocument/2006/relationships" xmlns:p="http://schemas.openxmlformats.org/presentationml/2006/main">
  <p:tag name="ANGLE" val="4"/>
</p:tagLst>
</file>

<file path=ppt/tags/tag139.xml><?xml version="1.0" encoding="utf-8"?>
<p:tagLst xmlns:a="http://schemas.openxmlformats.org/drawingml/2006/main" xmlns:r="http://schemas.openxmlformats.org/officeDocument/2006/relationships" xmlns:p="http://schemas.openxmlformats.org/presentationml/2006/main">
  <p:tag name="ANGLE" val="3"/>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3"/>
</p:tagLst>
</file>

<file path=ppt/tags/tag141.xml><?xml version="1.0" encoding="utf-8"?>
<p:tagLst xmlns:a="http://schemas.openxmlformats.org/drawingml/2006/main" xmlns:r="http://schemas.openxmlformats.org/officeDocument/2006/relationships" xmlns:p="http://schemas.openxmlformats.org/presentationml/2006/main">
  <p:tag name="ANGLE" val="2"/>
</p:tagLst>
</file>

<file path=ppt/tags/tag142.xml><?xml version="1.0" encoding="utf-8"?>
<p:tagLst xmlns:a="http://schemas.openxmlformats.org/drawingml/2006/main" xmlns:r="http://schemas.openxmlformats.org/officeDocument/2006/relationships" xmlns:p="http://schemas.openxmlformats.org/presentationml/2006/main">
  <p:tag name="ANGLE" val="2"/>
</p:tagLst>
</file>

<file path=ppt/tags/tag143.xml><?xml version="1.0" encoding="utf-8"?>
<p:tagLst xmlns:a="http://schemas.openxmlformats.org/drawingml/2006/main" xmlns:r="http://schemas.openxmlformats.org/officeDocument/2006/relationships" xmlns:p="http://schemas.openxmlformats.org/presentationml/2006/main">
  <p:tag name="ANGLE" val="1"/>
</p:tagLst>
</file>

<file path=ppt/tags/tag144.xml><?xml version="1.0" encoding="utf-8"?>
<p:tagLst xmlns:a="http://schemas.openxmlformats.org/drawingml/2006/main" xmlns:r="http://schemas.openxmlformats.org/officeDocument/2006/relationships" xmlns:p="http://schemas.openxmlformats.org/presentationml/2006/main">
  <p:tag name="ANGLE" val="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8.xml><?xml version="1.0" encoding="utf-8"?>
<p:tagLst xmlns:a="http://schemas.openxmlformats.org/drawingml/2006/main" xmlns:r="http://schemas.openxmlformats.org/officeDocument/2006/relationships" xmlns:p="http://schemas.openxmlformats.org/presentationml/2006/main">
  <p:tag name="SHAPENAME" val="Subtitle"/>
</p:tagLst>
</file>

<file path=ppt/tags/tag149.xml><?xml version="1.0" encoding="utf-8"?>
<p:tagLst xmlns:a="http://schemas.openxmlformats.org/drawingml/2006/main" xmlns:r="http://schemas.openxmlformats.org/officeDocument/2006/relationships" xmlns:p="http://schemas.openxmlformats.org/presentationml/2006/main">
  <p:tag name="SHAPENAME" val="Title"/>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5. Sourc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5. Sourc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4.xml><?xml version="1.0" encoding="utf-8"?>
<p:tagLst xmlns:a="http://schemas.openxmlformats.org/drawingml/2006/main" xmlns:r="http://schemas.openxmlformats.org/officeDocument/2006/relationships" xmlns:p="http://schemas.openxmlformats.org/presentationml/2006/main">
  <p:tag name="SHAPENAME" val="5. Sourc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0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xml><?xml version="1.0" encoding="utf-8"?>
<p:tagLst xmlns:a="http://schemas.openxmlformats.org/drawingml/2006/main" xmlns:r="http://schemas.openxmlformats.org/officeDocument/2006/relationships" xmlns:p="http://schemas.openxmlformats.org/presentationml/2006/main">
  <p:tag name="SHAPENAME" val="5. Sourc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0.xml><?xml version="1.0" encoding="utf-8"?>
<p:tagLst xmlns:a="http://schemas.openxmlformats.org/drawingml/2006/main" xmlns:r="http://schemas.openxmlformats.org/officeDocument/2006/relationships" xmlns:p="http://schemas.openxmlformats.org/presentationml/2006/main">
  <p:tag name="SHAPENAME" val="5. Sourc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0.xml><?xml version="1.0" encoding="utf-8"?>
<p:tagLst xmlns:a="http://schemas.openxmlformats.org/drawingml/2006/main" xmlns:r="http://schemas.openxmlformats.org/officeDocument/2006/relationships" xmlns:p="http://schemas.openxmlformats.org/presentationml/2006/main">
  <p:tag name="SHAPENAME" val="5. Sourc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0.xml><?xml version="1.0" encoding="utf-8"?>
<p:tagLst xmlns:a="http://schemas.openxmlformats.org/drawingml/2006/main" xmlns:r="http://schemas.openxmlformats.org/officeDocument/2006/relationships" xmlns:p="http://schemas.openxmlformats.org/presentationml/2006/main">
  <p:tag name="SHAPENAME" val="5. Source"/>
</p:tagLst>
</file>

<file path=ppt/tags/tag241.xml><?xml version="1.0" encoding="utf-8"?>
<p:tagLst xmlns:a="http://schemas.openxmlformats.org/drawingml/2006/main" xmlns:r="http://schemas.openxmlformats.org/officeDocument/2006/relationships" xmlns:p="http://schemas.openxmlformats.org/presentationml/2006/main">
  <p:tag name="NAME" val="Logo"/>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5. Sourc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NAME" val="ACET"/>
</p:tagLst>
</file>

<file path=ppt/tags/tag254.xml><?xml version="1.0" encoding="utf-8"?>
<p:tagLst xmlns:a="http://schemas.openxmlformats.org/drawingml/2006/main" xmlns:r="http://schemas.openxmlformats.org/officeDocument/2006/relationships" xmlns:p="http://schemas.openxmlformats.org/presentationml/2006/main">
  <p:tag name="NAME" val="Moon"/>
</p:tagLst>
</file>

<file path=ppt/tags/tag255.xml><?xml version="1.0" encoding="utf-8"?>
<p:tagLst xmlns:a="http://schemas.openxmlformats.org/drawingml/2006/main" xmlns:r="http://schemas.openxmlformats.org/officeDocument/2006/relationships" xmlns:p="http://schemas.openxmlformats.org/presentationml/2006/main">
  <p:tag name="NAME" val="Moon"/>
</p:tagLst>
</file>

<file path=ppt/tags/tag256.xml><?xml version="1.0" encoding="utf-8"?>
<p:tagLst xmlns:a="http://schemas.openxmlformats.org/drawingml/2006/main" xmlns:r="http://schemas.openxmlformats.org/officeDocument/2006/relationships" xmlns:p="http://schemas.openxmlformats.org/presentationml/2006/main">
  <p:tag name="NAME" val="Moon"/>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NAME" val="Moon"/>
</p:tagLst>
</file>

<file path=ppt/tags/tag259.xml><?xml version="1.0" encoding="utf-8"?>
<p:tagLst xmlns:a="http://schemas.openxmlformats.org/drawingml/2006/main" xmlns:r="http://schemas.openxmlformats.org/officeDocument/2006/relationships" xmlns:p="http://schemas.openxmlformats.org/presentationml/2006/main">
  <p:tag name="ANGLE" val="5"/>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ANGLE" val="5"/>
</p:tagLst>
</file>

<file path=ppt/tags/tag261.xml><?xml version="1.0" encoding="utf-8"?>
<p:tagLst xmlns:a="http://schemas.openxmlformats.org/drawingml/2006/main" xmlns:r="http://schemas.openxmlformats.org/officeDocument/2006/relationships" xmlns:p="http://schemas.openxmlformats.org/presentationml/2006/main">
  <p:tag name="ANGLE" val="4"/>
</p:tagLst>
</file>

<file path=ppt/tags/tag262.xml><?xml version="1.0" encoding="utf-8"?>
<p:tagLst xmlns:a="http://schemas.openxmlformats.org/drawingml/2006/main" xmlns:r="http://schemas.openxmlformats.org/officeDocument/2006/relationships" xmlns:p="http://schemas.openxmlformats.org/presentationml/2006/main">
  <p:tag name="ANGLE" val="4"/>
</p:tagLst>
</file>

<file path=ppt/tags/tag263.xml><?xml version="1.0" encoding="utf-8"?>
<p:tagLst xmlns:a="http://schemas.openxmlformats.org/drawingml/2006/main" xmlns:r="http://schemas.openxmlformats.org/officeDocument/2006/relationships" xmlns:p="http://schemas.openxmlformats.org/presentationml/2006/main">
  <p:tag name="ANGLE" val="3"/>
</p:tagLst>
</file>

<file path=ppt/tags/tag264.xml><?xml version="1.0" encoding="utf-8"?>
<p:tagLst xmlns:a="http://schemas.openxmlformats.org/drawingml/2006/main" xmlns:r="http://schemas.openxmlformats.org/officeDocument/2006/relationships" xmlns:p="http://schemas.openxmlformats.org/presentationml/2006/main">
  <p:tag name="ANGLE" val="3"/>
</p:tagLst>
</file>

<file path=ppt/tags/tag265.xml><?xml version="1.0" encoding="utf-8"?>
<p:tagLst xmlns:a="http://schemas.openxmlformats.org/drawingml/2006/main" xmlns:r="http://schemas.openxmlformats.org/officeDocument/2006/relationships" xmlns:p="http://schemas.openxmlformats.org/presentationml/2006/main">
  <p:tag name="ANGLE" val="2"/>
</p:tagLst>
</file>

<file path=ppt/tags/tag266.xml><?xml version="1.0" encoding="utf-8"?>
<p:tagLst xmlns:a="http://schemas.openxmlformats.org/drawingml/2006/main" xmlns:r="http://schemas.openxmlformats.org/officeDocument/2006/relationships" xmlns:p="http://schemas.openxmlformats.org/presentationml/2006/main">
  <p:tag name="ANGLE" val="2"/>
</p:tagLst>
</file>

<file path=ppt/tags/tag267.xml><?xml version="1.0" encoding="utf-8"?>
<p:tagLst xmlns:a="http://schemas.openxmlformats.org/drawingml/2006/main" xmlns:r="http://schemas.openxmlformats.org/officeDocument/2006/relationships" xmlns:p="http://schemas.openxmlformats.org/presentationml/2006/main">
  <p:tag name="ANGLE" val="1"/>
</p:tagLst>
</file>

<file path=ppt/tags/tag268.xml><?xml version="1.0" encoding="utf-8"?>
<p:tagLst xmlns:a="http://schemas.openxmlformats.org/drawingml/2006/main" xmlns:r="http://schemas.openxmlformats.org/officeDocument/2006/relationships" xmlns:p="http://schemas.openxmlformats.org/presentationml/2006/main">
  <p:tag name="ANGLE" val="1"/>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2.xml><?xml version="1.0" encoding="utf-8"?>
<p:tagLst xmlns:a="http://schemas.openxmlformats.org/drawingml/2006/main" xmlns:r="http://schemas.openxmlformats.org/officeDocument/2006/relationships" xmlns:p="http://schemas.openxmlformats.org/presentationml/2006/main">
  <p:tag name="SHAPENAME" val="Subtitle"/>
</p:tagLst>
</file>

<file path=ppt/tags/tag273.xml><?xml version="1.0" encoding="utf-8"?>
<p:tagLst xmlns:a="http://schemas.openxmlformats.org/drawingml/2006/main" xmlns:r="http://schemas.openxmlformats.org/officeDocument/2006/relationships" xmlns:p="http://schemas.openxmlformats.org/presentationml/2006/main">
  <p:tag name="SHAPENAME" val="Titl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9.xml><?xml version="1.0" encoding="utf-8"?>
<p:tagLst xmlns:a="http://schemas.openxmlformats.org/drawingml/2006/main" xmlns:r="http://schemas.openxmlformats.org/officeDocument/2006/relationships" xmlns:p="http://schemas.openxmlformats.org/presentationml/2006/main">
  <p:tag name="SHAPENAME" val="5. Source"/>
</p:tagLst>
</file>

<file path=ppt/tags/tag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5.xml><?xml version="1.0" encoding="utf-8"?>
<p:tagLst xmlns:a="http://schemas.openxmlformats.org/drawingml/2006/main" xmlns:r="http://schemas.openxmlformats.org/officeDocument/2006/relationships" xmlns:p="http://schemas.openxmlformats.org/presentationml/2006/main">
  <p:tag name="SHAPENAME" val="5. Source"/>
</p:tagLst>
</file>

<file path=ppt/tags/tag2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7.xml><?xml version="1.0" encoding="utf-8"?>
<p:tagLst xmlns:a="http://schemas.openxmlformats.org/drawingml/2006/main" xmlns:r="http://schemas.openxmlformats.org/officeDocument/2006/relationships" xmlns:p="http://schemas.openxmlformats.org/presentationml/2006/main">
  <p:tag name="SHAPENAME" val="5. Source"/>
</p:tagLst>
</file>

<file path=ppt/tags/tag2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4.xml><?xml version="1.0" encoding="utf-8"?>
<p:tagLst xmlns:a="http://schemas.openxmlformats.org/drawingml/2006/main" xmlns:r="http://schemas.openxmlformats.org/officeDocument/2006/relationships" xmlns:p="http://schemas.openxmlformats.org/presentationml/2006/main">
  <p:tag name="SHAPENAME" val="5. Source"/>
</p:tagLst>
</file>

<file path=ppt/tags/tag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0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8.xml><?xml version="1.0" encoding="utf-8"?>
<p:tagLst xmlns:a="http://schemas.openxmlformats.org/drawingml/2006/main" xmlns:r="http://schemas.openxmlformats.org/officeDocument/2006/relationships" xmlns:p="http://schemas.openxmlformats.org/presentationml/2006/main">
  <p:tag name="SHAPENAME" val="5. Sourc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4.xml><?xml version="1.0" encoding="utf-8"?>
<p:tagLst xmlns:a="http://schemas.openxmlformats.org/drawingml/2006/main" xmlns:r="http://schemas.openxmlformats.org/officeDocument/2006/relationships" xmlns:p="http://schemas.openxmlformats.org/presentationml/2006/main">
  <p:tag name="SHAPENAME" val="5. Source"/>
</p:tagLst>
</file>

<file path=ppt/tags/tag3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SHAPENAME" val="5. Source"/>
</p:tagLst>
</file>

<file path=ppt/tags/tag365.xml><?xml version="1.0" encoding="utf-8"?>
<p:tagLst xmlns:a="http://schemas.openxmlformats.org/drawingml/2006/main" xmlns:r="http://schemas.openxmlformats.org/officeDocument/2006/relationships" xmlns:p="http://schemas.openxmlformats.org/presentationml/2006/main">
  <p:tag name="NAME" val="Logo"/>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SHAPENAME" val="5. Source"/>
</p:tagLst>
</file>

<file path=ppt/tags/tag3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75.xml><?xml version="1.0" encoding="utf-8"?>
<p:tagLst xmlns:a="http://schemas.openxmlformats.org/drawingml/2006/main" xmlns:r="http://schemas.openxmlformats.org/officeDocument/2006/relationships" xmlns:p="http://schemas.openxmlformats.org/presentationml/2006/main">
  <p:tag name="SHAPENAME" val="4. Footnote"/>
</p:tagLst>
</file>

<file path=ppt/tags/tag3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7.xml><?xml version="1.0" encoding="utf-8"?>
<p:tagLst xmlns:a="http://schemas.openxmlformats.org/drawingml/2006/main" xmlns:r="http://schemas.openxmlformats.org/officeDocument/2006/relationships" xmlns:p="http://schemas.openxmlformats.org/presentationml/2006/main">
  <p:tag name="NAME" val="ACET"/>
</p:tagLst>
</file>

<file path=ppt/tags/tag378.xml><?xml version="1.0" encoding="utf-8"?>
<p:tagLst xmlns:a="http://schemas.openxmlformats.org/drawingml/2006/main" xmlns:r="http://schemas.openxmlformats.org/officeDocument/2006/relationships" xmlns:p="http://schemas.openxmlformats.org/presentationml/2006/main">
  <p:tag name="NAME" val="Moon"/>
</p:tagLst>
</file>

<file path=ppt/tags/tag379.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NAME" val="Moon"/>
</p:tagLst>
</file>

<file path=ppt/tags/tag381.xml><?xml version="1.0" encoding="utf-8"?>
<p:tagLst xmlns:a="http://schemas.openxmlformats.org/drawingml/2006/main" xmlns:r="http://schemas.openxmlformats.org/officeDocument/2006/relationships" xmlns:p="http://schemas.openxmlformats.org/presentationml/2006/main">
  <p:tag name="NAME" val="Moon"/>
</p:tagLst>
</file>

<file path=ppt/tags/tag382.xml><?xml version="1.0" encoding="utf-8"?>
<p:tagLst xmlns:a="http://schemas.openxmlformats.org/drawingml/2006/main" xmlns:r="http://schemas.openxmlformats.org/officeDocument/2006/relationships" xmlns:p="http://schemas.openxmlformats.org/presentationml/2006/main">
  <p:tag name="NAME" val="Moon"/>
</p:tagLst>
</file>

<file path=ppt/tags/tag383.xml><?xml version="1.0" encoding="utf-8"?>
<p:tagLst xmlns:a="http://schemas.openxmlformats.org/drawingml/2006/main" xmlns:r="http://schemas.openxmlformats.org/officeDocument/2006/relationships" xmlns:p="http://schemas.openxmlformats.org/presentationml/2006/main">
  <p:tag name="ANGLE" val="5"/>
</p:tagLst>
</file>

<file path=ppt/tags/tag384.xml><?xml version="1.0" encoding="utf-8"?>
<p:tagLst xmlns:a="http://schemas.openxmlformats.org/drawingml/2006/main" xmlns:r="http://schemas.openxmlformats.org/officeDocument/2006/relationships" xmlns:p="http://schemas.openxmlformats.org/presentationml/2006/main">
  <p:tag name="ANGLE" val="5"/>
</p:tagLst>
</file>

<file path=ppt/tags/tag385.xml><?xml version="1.0" encoding="utf-8"?>
<p:tagLst xmlns:a="http://schemas.openxmlformats.org/drawingml/2006/main" xmlns:r="http://schemas.openxmlformats.org/officeDocument/2006/relationships" xmlns:p="http://schemas.openxmlformats.org/presentationml/2006/main">
  <p:tag name="ANGLE" val="4"/>
</p:tagLst>
</file>

<file path=ppt/tags/tag386.xml><?xml version="1.0" encoding="utf-8"?>
<p:tagLst xmlns:a="http://schemas.openxmlformats.org/drawingml/2006/main" xmlns:r="http://schemas.openxmlformats.org/officeDocument/2006/relationships" xmlns:p="http://schemas.openxmlformats.org/presentationml/2006/main">
  <p:tag name="ANGLE" val="4"/>
</p:tagLst>
</file>

<file path=ppt/tags/tag387.xml><?xml version="1.0" encoding="utf-8"?>
<p:tagLst xmlns:a="http://schemas.openxmlformats.org/drawingml/2006/main" xmlns:r="http://schemas.openxmlformats.org/officeDocument/2006/relationships" xmlns:p="http://schemas.openxmlformats.org/presentationml/2006/main">
  <p:tag name="ANGLE" val="3"/>
</p:tagLst>
</file>

<file path=ppt/tags/tag388.xml><?xml version="1.0" encoding="utf-8"?>
<p:tagLst xmlns:a="http://schemas.openxmlformats.org/drawingml/2006/main" xmlns:r="http://schemas.openxmlformats.org/officeDocument/2006/relationships" xmlns:p="http://schemas.openxmlformats.org/presentationml/2006/main">
  <p:tag name="ANGLE" val="3"/>
</p:tagLst>
</file>

<file path=ppt/tags/tag389.xml><?xml version="1.0" encoding="utf-8"?>
<p:tagLst xmlns:a="http://schemas.openxmlformats.org/drawingml/2006/main" xmlns:r="http://schemas.openxmlformats.org/officeDocument/2006/relationships" xmlns:p="http://schemas.openxmlformats.org/presentationml/2006/main">
  <p:tag name="ANGLE" val="2"/>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ANGLE" val="2"/>
</p:tagLst>
</file>

<file path=ppt/tags/tag391.xml><?xml version="1.0" encoding="utf-8"?>
<p:tagLst xmlns:a="http://schemas.openxmlformats.org/drawingml/2006/main" xmlns:r="http://schemas.openxmlformats.org/officeDocument/2006/relationships" xmlns:p="http://schemas.openxmlformats.org/presentationml/2006/main">
  <p:tag name="ANGLE" val="1"/>
</p:tagLst>
</file>

<file path=ppt/tags/tag392.xml><?xml version="1.0" encoding="utf-8"?>
<p:tagLst xmlns:a="http://schemas.openxmlformats.org/drawingml/2006/main" xmlns:r="http://schemas.openxmlformats.org/officeDocument/2006/relationships" xmlns:p="http://schemas.openxmlformats.org/presentationml/2006/main">
  <p:tag name="ANGLE" val="1"/>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9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96.xml><?xml version="1.0" encoding="utf-8"?>
<p:tagLst xmlns:a="http://schemas.openxmlformats.org/drawingml/2006/main" xmlns:r="http://schemas.openxmlformats.org/officeDocument/2006/relationships" xmlns:p="http://schemas.openxmlformats.org/presentationml/2006/main">
  <p:tag name="SHAPENAME" val="Subtitle"/>
</p:tagLst>
</file>

<file path=ppt/tags/tag397.xml><?xml version="1.0" encoding="utf-8"?>
<p:tagLst xmlns:a="http://schemas.openxmlformats.org/drawingml/2006/main" xmlns:r="http://schemas.openxmlformats.org/officeDocument/2006/relationships" xmlns:p="http://schemas.openxmlformats.org/presentationml/2006/main">
  <p:tag name="SHAPENAME" val="Titl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3.xml><?xml version="1.0" encoding="utf-8"?>
<p:tagLst xmlns:a="http://schemas.openxmlformats.org/drawingml/2006/main" xmlns:r="http://schemas.openxmlformats.org/officeDocument/2006/relationships" xmlns:p="http://schemas.openxmlformats.org/presentationml/2006/main">
  <p:tag name="SHAPENAME" val="5. Source"/>
</p:tagLst>
</file>

<file path=ppt/tags/tag4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9.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5.xml><?xml version="1.0" encoding="utf-8"?>
<p:tagLst xmlns:a="http://schemas.openxmlformats.org/drawingml/2006/main" xmlns:r="http://schemas.openxmlformats.org/officeDocument/2006/relationships" xmlns:p="http://schemas.openxmlformats.org/presentationml/2006/main">
  <p:tag name="SHAPENAME" val="5. Source"/>
</p:tagLst>
</file>

<file path=ppt/tags/tag4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1.xml><?xml version="1.0" encoding="utf-8"?>
<p:tagLst xmlns:a="http://schemas.openxmlformats.org/drawingml/2006/main" xmlns:r="http://schemas.openxmlformats.org/officeDocument/2006/relationships" xmlns:p="http://schemas.openxmlformats.org/presentationml/2006/main">
  <p:tag name="SHAPENAME" val="5. Source"/>
</p:tagLst>
</file>

<file path=ppt/tags/tag4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8.xml><?xml version="1.0" encoding="utf-8"?>
<p:tagLst xmlns:a="http://schemas.openxmlformats.org/drawingml/2006/main" xmlns:r="http://schemas.openxmlformats.org/officeDocument/2006/relationships" xmlns:p="http://schemas.openxmlformats.org/presentationml/2006/main">
  <p:tag name="SHAPENAME" val="5. Source"/>
</p:tagLst>
</file>

<file path=ppt/tags/tag4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5. Source"/>
</p:tagLst>
</file>

<file path=ppt/tags/tag4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2.xml><?xml version="1.0" encoding="utf-8"?>
<p:tagLst xmlns:a="http://schemas.openxmlformats.org/drawingml/2006/main" xmlns:r="http://schemas.openxmlformats.org/officeDocument/2006/relationships" xmlns:p="http://schemas.openxmlformats.org/presentationml/2006/main">
  <p:tag name="SHAPENAME" val="5. Source"/>
</p:tagLst>
</file>

<file path=ppt/tags/tag4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60.xml><?xml version="1.0" encoding="utf-8"?>
<p:tagLst xmlns:a="http://schemas.openxmlformats.org/drawingml/2006/main" xmlns:r="http://schemas.openxmlformats.org/officeDocument/2006/relationships" xmlns:p="http://schemas.openxmlformats.org/presentationml/2006/main">
  <p:tag name="SHAPENAME" val="5. Source"/>
</p:tagLst>
</file>

<file path=ppt/tags/tag4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8.xml><?xml version="1.0" encoding="utf-8"?>
<p:tagLst xmlns:a="http://schemas.openxmlformats.org/drawingml/2006/main" xmlns:r="http://schemas.openxmlformats.org/officeDocument/2006/relationships" xmlns:p="http://schemas.openxmlformats.org/presentationml/2006/main">
  <p:tag name="SHAPENAME" val="5. Source"/>
</p:tagLst>
</file>

<file path=ppt/tags/tag4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4.xml><?xml version="1.0" encoding="utf-8"?>
<p:tagLst xmlns:a="http://schemas.openxmlformats.org/drawingml/2006/main" xmlns:r="http://schemas.openxmlformats.org/officeDocument/2006/relationships" xmlns:p="http://schemas.openxmlformats.org/presentationml/2006/main">
  <p:tag name="SHAPENAME" val="5. Source"/>
</p:tagLst>
</file>

<file path=ppt/tags/tag4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8.xml><?xml version="1.0" encoding="utf-8"?>
<p:tagLst xmlns:a="http://schemas.openxmlformats.org/drawingml/2006/main" xmlns:r="http://schemas.openxmlformats.org/officeDocument/2006/relationships" xmlns:p="http://schemas.openxmlformats.org/presentationml/2006/main">
  <p:tag name="SHAPENAME" val="5. Source"/>
</p:tagLst>
</file>

<file path=ppt/tags/tag4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SHAPENAME" val="5. Sourc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8.xml><?xml version="1.0" encoding="utf-8"?>
<p:tagLst xmlns:a="http://schemas.openxmlformats.org/drawingml/2006/main" xmlns:r="http://schemas.openxmlformats.org/officeDocument/2006/relationships" xmlns:p="http://schemas.openxmlformats.org/presentationml/2006/main">
  <p:tag name="SHAPENAME" val="5. Source"/>
</p:tagLst>
</file>

<file path=ppt/tags/tag489.xml><?xml version="1.0" encoding="utf-8"?>
<p:tagLst xmlns:a="http://schemas.openxmlformats.org/drawingml/2006/main" xmlns:r="http://schemas.openxmlformats.org/officeDocument/2006/relationships" xmlns:p="http://schemas.openxmlformats.org/presentationml/2006/main">
  <p:tag name="NAME" val="Logo"/>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5.xml><?xml version="1.0" encoding="utf-8"?>
<p:tagLst xmlns:a="http://schemas.openxmlformats.org/drawingml/2006/main" xmlns:r="http://schemas.openxmlformats.org/officeDocument/2006/relationships" xmlns:p="http://schemas.openxmlformats.org/presentationml/2006/main">
  <p:tag name="SHAPENAME" val="5. Source"/>
</p:tagLst>
</file>

<file path=ppt/tags/tag4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NAME" val="ACET"/>
</p:tagLst>
</file>

<file path=ppt/tags/tag502.xml><?xml version="1.0" encoding="utf-8"?>
<p:tagLst xmlns:a="http://schemas.openxmlformats.org/drawingml/2006/main" xmlns:r="http://schemas.openxmlformats.org/officeDocument/2006/relationships" xmlns:p="http://schemas.openxmlformats.org/presentationml/2006/main">
  <p:tag name="NAME" val="Moon"/>
</p:tagLst>
</file>

<file path=ppt/tags/tag503.xml><?xml version="1.0" encoding="utf-8"?>
<p:tagLst xmlns:a="http://schemas.openxmlformats.org/drawingml/2006/main" xmlns:r="http://schemas.openxmlformats.org/officeDocument/2006/relationships" xmlns:p="http://schemas.openxmlformats.org/presentationml/2006/main">
  <p:tag name="NAME" val="Moon"/>
</p:tagLst>
</file>

<file path=ppt/tags/tag504.xml><?xml version="1.0" encoding="utf-8"?>
<p:tagLst xmlns:a="http://schemas.openxmlformats.org/drawingml/2006/main" xmlns:r="http://schemas.openxmlformats.org/officeDocument/2006/relationships" xmlns:p="http://schemas.openxmlformats.org/presentationml/2006/main">
  <p:tag name="NAME" val="Moon"/>
</p:tagLst>
</file>

<file path=ppt/tags/tag505.xml><?xml version="1.0" encoding="utf-8"?>
<p:tagLst xmlns:a="http://schemas.openxmlformats.org/drawingml/2006/main" xmlns:r="http://schemas.openxmlformats.org/officeDocument/2006/relationships" xmlns:p="http://schemas.openxmlformats.org/presentationml/2006/main">
  <p:tag name="NAME" val="Moon"/>
</p:tagLst>
</file>

<file path=ppt/tags/tag506.xml><?xml version="1.0" encoding="utf-8"?>
<p:tagLst xmlns:a="http://schemas.openxmlformats.org/drawingml/2006/main" xmlns:r="http://schemas.openxmlformats.org/officeDocument/2006/relationships" xmlns:p="http://schemas.openxmlformats.org/presentationml/2006/main">
  <p:tag name="NAME" val="Moon"/>
</p:tagLst>
</file>

<file path=ppt/tags/tag507.xml><?xml version="1.0" encoding="utf-8"?>
<p:tagLst xmlns:a="http://schemas.openxmlformats.org/drawingml/2006/main" xmlns:r="http://schemas.openxmlformats.org/officeDocument/2006/relationships" xmlns:p="http://schemas.openxmlformats.org/presentationml/2006/main">
  <p:tag name="ANGLE" val="5"/>
</p:tagLst>
</file>

<file path=ppt/tags/tag508.xml><?xml version="1.0" encoding="utf-8"?>
<p:tagLst xmlns:a="http://schemas.openxmlformats.org/drawingml/2006/main" xmlns:r="http://schemas.openxmlformats.org/officeDocument/2006/relationships" xmlns:p="http://schemas.openxmlformats.org/presentationml/2006/main">
  <p:tag name="ANGLE" val="5"/>
</p:tagLst>
</file>

<file path=ppt/tags/tag509.xml><?xml version="1.0" encoding="utf-8"?>
<p:tagLst xmlns:a="http://schemas.openxmlformats.org/drawingml/2006/main" xmlns:r="http://schemas.openxmlformats.org/officeDocument/2006/relationships" xmlns:p="http://schemas.openxmlformats.org/presentationml/2006/main">
  <p:tag name="ANGLE" val="4"/>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ANGLE" val="4"/>
</p:tagLst>
</file>

<file path=ppt/tags/tag511.xml><?xml version="1.0" encoding="utf-8"?>
<p:tagLst xmlns:a="http://schemas.openxmlformats.org/drawingml/2006/main" xmlns:r="http://schemas.openxmlformats.org/officeDocument/2006/relationships" xmlns:p="http://schemas.openxmlformats.org/presentationml/2006/main">
  <p:tag name="ANGLE" val="3"/>
</p:tagLst>
</file>

<file path=ppt/tags/tag512.xml><?xml version="1.0" encoding="utf-8"?>
<p:tagLst xmlns:a="http://schemas.openxmlformats.org/drawingml/2006/main" xmlns:r="http://schemas.openxmlformats.org/officeDocument/2006/relationships" xmlns:p="http://schemas.openxmlformats.org/presentationml/2006/main">
  <p:tag name="ANGLE" val="3"/>
</p:tagLst>
</file>

<file path=ppt/tags/tag513.xml><?xml version="1.0" encoding="utf-8"?>
<p:tagLst xmlns:a="http://schemas.openxmlformats.org/drawingml/2006/main" xmlns:r="http://schemas.openxmlformats.org/officeDocument/2006/relationships" xmlns:p="http://schemas.openxmlformats.org/presentationml/2006/main">
  <p:tag name="ANGLE" val="2"/>
</p:tagLst>
</file>

<file path=ppt/tags/tag514.xml><?xml version="1.0" encoding="utf-8"?>
<p:tagLst xmlns:a="http://schemas.openxmlformats.org/drawingml/2006/main" xmlns:r="http://schemas.openxmlformats.org/officeDocument/2006/relationships" xmlns:p="http://schemas.openxmlformats.org/presentationml/2006/main">
  <p:tag name="ANGLE" val="2"/>
</p:tagLst>
</file>

<file path=ppt/tags/tag515.xml><?xml version="1.0" encoding="utf-8"?>
<p:tagLst xmlns:a="http://schemas.openxmlformats.org/drawingml/2006/main" xmlns:r="http://schemas.openxmlformats.org/officeDocument/2006/relationships" xmlns:p="http://schemas.openxmlformats.org/presentationml/2006/main">
  <p:tag name="ANGLE" val="1"/>
</p:tagLst>
</file>

<file path=ppt/tags/tag516.xml><?xml version="1.0" encoding="utf-8"?>
<p:tagLst xmlns:a="http://schemas.openxmlformats.org/drawingml/2006/main" xmlns:r="http://schemas.openxmlformats.org/officeDocument/2006/relationships" xmlns:p="http://schemas.openxmlformats.org/presentationml/2006/main">
  <p:tag name="ANGLE" val="1"/>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20.xml><?xml version="1.0" encoding="utf-8"?>
<p:tagLst xmlns:a="http://schemas.openxmlformats.org/drawingml/2006/main" xmlns:r="http://schemas.openxmlformats.org/officeDocument/2006/relationships" xmlns:p="http://schemas.openxmlformats.org/presentationml/2006/main">
  <p:tag name="SHAPENAME" val="Subtitle"/>
</p:tagLst>
</file>

<file path=ppt/tags/tag521.xml><?xml version="1.0" encoding="utf-8"?>
<p:tagLst xmlns:a="http://schemas.openxmlformats.org/drawingml/2006/main" xmlns:r="http://schemas.openxmlformats.org/officeDocument/2006/relationships" xmlns:p="http://schemas.openxmlformats.org/presentationml/2006/main">
  <p:tag name="SHAPENAME" val="Titl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7.xml><?xml version="1.0" encoding="utf-8"?>
<p:tagLst xmlns:a="http://schemas.openxmlformats.org/drawingml/2006/main" xmlns:r="http://schemas.openxmlformats.org/officeDocument/2006/relationships" xmlns:p="http://schemas.openxmlformats.org/presentationml/2006/main">
  <p:tag name="SHAPENAME" val="5. Source"/>
</p:tagLst>
</file>

<file path=ppt/tags/tag5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3.xml><?xml version="1.0" encoding="utf-8"?>
<p:tagLst xmlns:a="http://schemas.openxmlformats.org/drawingml/2006/main" xmlns:r="http://schemas.openxmlformats.org/officeDocument/2006/relationships" xmlns:p="http://schemas.openxmlformats.org/presentationml/2006/main">
  <p:tag name="SHAPENAME" val="5. Source"/>
</p:tagLst>
</file>

<file path=ppt/tags/tag5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9.xml><?xml version="1.0" encoding="utf-8"?>
<p:tagLst xmlns:a="http://schemas.openxmlformats.org/drawingml/2006/main" xmlns:r="http://schemas.openxmlformats.org/officeDocument/2006/relationships" xmlns:p="http://schemas.openxmlformats.org/presentationml/2006/main">
  <p:tag name="SHAPENAME" val="5. Source"/>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5.xml><?xml version="1.0" encoding="utf-8"?>
<p:tagLst xmlns:a="http://schemas.openxmlformats.org/drawingml/2006/main" xmlns:r="http://schemas.openxmlformats.org/officeDocument/2006/relationships" xmlns:p="http://schemas.openxmlformats.org/presentationml/2006/main">
  <p:tag name="SHAPENAME" val="5. Sourc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2.xml><?xml version="1.0" encoding="utf-8"?>
<p:tagLst xmlns:a="http://schemas.openxmlformats.org/drawingml/2006/main" xmlns:r="http://schemas.openxmlformats.org/officeDocument/2006/relationships" xmlns:p="http://schemas.openxmlformats.org/presentationml/2006/main">
  <p:tag name="SHAPENAME" val="5. Source"/>
</p:tagLst>
</file>

<file path=ppt/tags/tag5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5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SHAPENAME" val="5. Source"/>
</p:tagLst>
</file>

<file path=ppt/tags/tag5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5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8.xml><?xml version="1.0" encoding="utf-8"?>
<p:tagLst xmlns:a="http://schemas.openxmlformats.org/drawingml/2006/main" xmlns:r="http://schemas.openxmlformats.org/officeDocument/2006/relationships" xmlns:p="http://schemas.openxmlformats.org/presentationml/2006/main">
  <p:tag name="SHAPENAME" val="5. Source"/>
</p:tagLst>
</file>

<file path=ppt/tags/tag5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6.xml><?xml version="1.0" encoding="utf-8"?>
<p:tagLst xmlns:a="http://schemas.openxmlformats.org/drawingml/2006/main" xmlns:r="http://schemas.openxmlformats.org/officeDocument/2006/relationships" xmlns:p="http://schemas.openxmlformats.org/presentationml/2006/main">
  <p:tag name="SHAPENAME" val="5. Source"/>
</p:tagLst>
</file>

<file path=ppt/tags/tag5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4.xml><?xml version="1.0" encoding="utf-8"?>
<p:tagLst xmlns:a="http://schemas.openxmlformats.org/drawingml/2006/main" xmlns:r="http://schemas.openxmlformats.org/officeDocument/2006/relationships" xmlns:p="http://schemas.openxmlformats.org/presentationml/2006/main">
  <p:tag name="SHAPENAME" val="5. Source"/>
</p:tagLst>
</file>

<file path=ppt/tags/tag5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5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2.xml><?xml version="1.0" encoding="utf-8"?>
<p:tagLst xmlns:a="http://schemas.openxmlformats.org/drawingml/2006/main" xmlns:r="http://schemas.openxmlformats.org/officeDocument/2006/relationships" xmlns:p="http://schemas.openxmlformats.org/presentationml/2006/main">
  <p:tag name="SHAPENAME" val="5. Source"/>
</p:tagLst>
</file>

<file path=ppt/tags/tag5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8.xml><?xml version="1.0" encoding="utf-8"?>
<p:tagLst xmlns:a="http://schemas.openxmlformats.org/drawingml/2006/main" xmlns:r="http://schemas.openxmlformats.org/officeDocument/2006/relationships" xmlns:p="http://schemas.openxmlformats.org/presentationml/2006/main">
  <p:tag name="SHAPENAME" val="5. Source"/>
</p:tagLst>
</file>

<file path=ppt/tags/tag5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2.xml><?xml version="1.0" encoding="utf-8"?>
<p:tagLst xmlns:a="http://schemas.openxmlformats.org/drawingml/2006/main" xmlns:r="http://schemas.openxmlformats.org/officeDocument/2006/relationships" xmlns:p="http://schemas.openxmlformats.org/presentationml/2006/main">
  <p:tag name="SHAPENAME" val="5. Source"/>
</p:tagLst>
</file>

<file path=ppt/tags/tag6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SHAPENAME" val="5. Source"/>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6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2.xml><?xml version="1.0" encoding="utf-8"?>
<p:tagLst xmlns:a="http://schemas.openxmlformats.org/drawingml/2006/main" xmlns:r="http://schemas.openxmlformats.org/officeDocument/2006/relationships" xmlns:p="http://schemas.openxmlformats.org/presentationml/2006/main">
  <p:tag name="SHAPENAME" val="5. Source"/>
</p:tagLst>
</file>

<file path=ppt/tags/tag613.xml><?xml version="1.0" encoding="utf-8"?>
<p:tagLst xmlns:a="http://schemas.openxmlformats.org/drawingml/2006/main" xmlns:r="http://schemas.openxmlformats.org/officeDocument/2006/relationships" xmlns:p="http://schemas.openxmlformats.org/presentationml/2006/main">
  <p:tag name="NAME" val="Logo"/>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6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9.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5.xml><?xml version="1.0" encoding="utf-8"?>
<p:tagLst xmlns:a="http://schemas.openxmlformats.org/drawingml/2006/main" xmlns:r="http://schemas.openxmlformats.org/officeDocument/2006/relationships" xmlns:p="http://schemas.openxmlformats.org/presentationml/2006/main">
  <p:tag name="NAME" val="ACET"/>
</p:tagLst>
</file>

<file path=ppt/tags/tag626.xml><?xml version="1.0" encoding="utf-8"?>
<p:tagLst xmlns:a="http://schemas.openxmlformats.org/drawingml/2006/main" xmlns:r="http://schemas.openxmlformats.org/officeDocument/2006/relationships" xmlns:p="http://schemas.openxmlformats.org/presentationml/2006/main">
  <p:tag name="NAME" val="Moon"/>
</p:tagLst>
</file>

<file path=ppt/tags/tag627.xml><?xml version="1.0" encoding="utf-8"?>
<p:tagLst xmlns:a="http://schemas.openxmlformats.org/drawingml/2006/main" xmlns:r="http://schemas.openxmlformats.org/officeDocument/2006/relationships" xmlns:p="http://schemas.openxmlformats.org/presentationml/2006/main">
  <p:tag name="NAME" val="Moon"/>
</p:tagLst>
</file>

<file path=ppt/tags/tag628.xml><?xml version="1.0" encoding="utf-8"?>
<p:tagLst xmlns:a="http://schemas.openxmlformats.org/drawingml/2006/main" xmlns:r="http://schemas.openxmlformats.org/officeDocument/2006/relationships" xmlns:p="http://schemas.openxmlformats.org/presentationml/2006/main">
  <p:tag name="NAME" val="Moon"/>
</p:tagLst>
</file>

<file path=ppt/tags/tag629.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0.xml><?xml version="1.0" encoding="utf-8"?>
<p:tagLst xmlns:a="http://schemas.openxmlformats.org/drawingml/2006/main" xmlns:r="http://schemas.openxmlformats.org/officeDocument/2006/relationships" xmlns:p="http://schemas.openxmlformats.org/presentationml/2006/main">
  <p:tag name="NAME" val="Moon"/>
</p:tagLst>
</file>

<file path=ppt/tags/tag631.xml><?xml version="1.0" encoding="utf-8"?>
<p:tagLst xmlns:a="http://schemas.openxmlformats.org/drawingml/2006/main" xmlns:r="http://schemas.openxmlformats.org/officeDocument/2006/relationships" xmlns:p="http://schemas.openxmlformats.org/presentationml/2006/main">
  <p:tag name="ANGLE" val="5"/>
</p:tagLst>
</file>

<file path=ppt/tags/tag632.xml><?xml version="1.0" encoding="utf-8"?>
<p:tagLst xmlns:a="http://schemas.openxmlformats.org/drawingml/2006/main" xmlns:r="http://schemas.openxmlformats.org/officeDocument/2006/relationships" xmlns:p="http://schemas.openxmlformats.org/presentationml/2006/main">
  <p:tag name="ANGLE" val="5"/>
</p:tagLst>
</file>

<file path=ppt/tags/tag633.xml><?xml version="1.0" encoding="utf-8"?>
<p:tagLst xmlns:a="http://schemas.openxmlformats.org/drawingml/2006/main" xmlns:r="http://schemas.openxmlformats.org/officeDocument/2006/relationships" xmlns:p="http://schemas.openxmlformats.org/presentationml/2006/main">
  <p:tag name="ANGLE" val="4"/>
</p:tagLst>
</file>

<file path=ppt/tags/tag634.xml><?xml version="1.0" encoding="utf-8"?>
<p:tagLst xmlns:a="http://schemas.openxmlformats.org/drawingml/2006/main" xmlns:r="http://schemas.openxmlformats.org/officeDocument/2006/relationships" xmlns:p="http://schemas.openxmlformats.org/presentationml/2006/main">
  <p:tag name="ANGLE" val="4"/>
</p:tagLst>
</file>

<file path=ppt/tags/tag635.xml><?xml version="1.0" encoding="utf-8"?>
<p:tagLst xmlns:a="http://schemas.openxmlformats.org/drawingml/2006/main" xmlns:r="http://schemas.openxmlformats.org/officeDocument/2006/relationships" xmlns:p="http://schemas.openxmlformats.org/presentationml/2006/main">
  <p:tag name="ANGLE" val="3"/>
</p:tagLst>
</file>

<file path=ppt/tags/tag636.xml><?xml version="1.0" encoding="utf-8"?>
<p:tagLst xmlns:a="http://schemas.openxmlformats.org/drawingml/2006/main" xmlns:r="http://schemas.openxmlformats.org/officeDocument/2006/relationships" xmlns:p="http://schemas.openxmlformats.org/presentationml/2006/main">
  <p:tag name="ANGLE" val="3"/>
</p:tagLst>
</file>

<file path=ppt/tags/tag637.xml><?xml version="1.0" encoding="utf-8"?>
<p:tagLst xmlns:a="http://schemas.openxmlformats.org/drawingml/2006/main" xmlns:r="http://schemas.openxmlformats.org/officeDocument/2006/relationships" xmlns:p="http://schemas.openxmlformats.org/presentationml/2006/main">
  <p:tag name="ANGLE" val="2"/>
</p:tagLst>
</file>

<file path=ppt/tags/tag638.xml><?xml version="1.0" encoding="utf-8"?>
<p:tagLst xmlns:a="http://schemas.openxmlformats.org/drawingml/2006/main" xmlns:r="http://schemas.openxmlformats.org/officeDocument/2006/relationships" xmlns:p="http://schemas.openxmlformats.org/presentationml/2006/main">
  <p:tag name="ANGLE" val="2"/>
</p:tagLst>
</file>

<file path=ppt/tags/tag639.xml><?xml version="1.0" encoding="utf-8"?>
<p:tagLst xmlns:a="http://schemas.openxmlformats.org/drawingml/2006/main" xmlns:r="http://schemas.openxmlformats.org/officeDocument/2006/relationships" xmlns:p="http://schemas.openxmlformats.org/presentationml/2006/main">
  <p:tag name="ANGLE" val="1"/>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40.xml><?xml version="1.0" encoding="utf-8"?>
<p:tagLst xmlns:a="http://schemas.openxmlformats.org/drawingml/2006/main" xmlns:r="http://schemas.openxmlformats.org/officeDocument/2006/relationships" xmlns:p="http://schemas.openxmlformats.org/presentationml/2006/main">
  <p:tag name="ANGLE" val="1"/>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4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44.xml><?xml version="1.0" encoding="utf-8"?>
<p:tagLst xmlns:a="http://schemas.openxmlformats.org/drawingml/2006/main" xmlns:r="http://schemas.openxmlformats.org/officeDocument/2006/relationships" xmlns:p="http://schemas.openxmlformats.org/presentationml/2006/main">
  <p:tag name="SHAPENAME" val="Subtitle"/>
</p:tagLst>
</file>

<file path=ppt/tags/tag645.xml><?xml version="1.0" encoding="utf-8"?>
<p:tagLst xmlns:a="http://schemas.openxmlformats.org/drawingml/2006/main" xmlns:r="http://schemas.openxmlformats.org/officeDocument/2006/relationships" xmlns:p="http://schemas.openxmlformats.org/presentationml/2006/main">
  <p:tag name="SHAPENAME" val="Title"/>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1.xml><?xml version="1.0" encoding="utf-8"?>
<p:tagLst xmlns:a="http://schemas.openxmlformats.org/drawingml/2006/main" xmlns:r="http://schemas.openxmlformats.org/officeDocument/2006/relationships" xmlns:p="http://schemas.openxmlformats.org/presentationml/2006/main">
  <p:tag name="SHAPENAME" val="5. Source"/>
</p:tagLst>
</file>

<file path=ppt/tags/tag6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6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7.xml><?xml version="1.0" encoding="utf-8"?>
<p:tagLst xmlns:a="http://schemas.openxmlformats.org/drawingml/2006/main" xmlns:r="http://schemas.openxmlformats.org/officeDocument/2006/relationships" xmlns:p="http://schemas.openxmlformats.org/presentationml/2006/main">
  <p:tag name="SHAPENAME" val="5. Source"/>
</p:tagLst>
</file>

<file path=ppt/tags/tag6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6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3.xml><?xml version="1.0" encoding="utf-8"?>
<p:tagLst xmlns:a="http://schemas.openxmlformats.org/drawingml/2006/main" xmlns:r="http://schemas.openxmlformats.org/officeDocument/2006/relationships" xmlns:p="http://schemas.openxmlformats.org/presentationml/2006/main">
  <p:tag name="SHAPENAME" val="5. Source"/>
</p:tagLst>
</file>

<file path=ppt/tags/tag6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9.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6.xml><?xml version="1.0" encoding="utf-8"?>
<p:tagLst xmlns:a="http://schemas.openxmlformats.org/drawingml/2006/main" xmlns:r="http://schemas.openxmlformats.org/officeDocument/2006/relationships" xmlns:p="http://schemas.openxmlformats.org/presentationml/2006/main">
  <p:tag name="SHAPENAME" val="5. Source"/>
</p:tagLst>
</file>

<file path=ppt/tags/tag6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4.xml><?xml version="1.0" encoding="utf-8"?>
<p:tagLst xmlns:a="http://schemas.openxmlformats.org/drawingml/2006/main" xmlns:r="http://schemas.openxmlformats.org/officeDocument/2006/relationships" xmlns:p="http://schemas.openxmlformats.org/presentationml/2006/main">
  <p:tag name="SHAPENAME" val="5. Source"/>
</p:tagLst>
</file>

<file path=ppt/tags/tag6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2.xml><?xml version="1.0" encoding="utf-8"?>
<p:tagLst xmlns:a="http://schemas.openxmlformats.org/drawingml/2006/main" xmlns:r="http://schemas.openxmlformats.org/officeDocument/2006/relationships" xmlns:p="http://schemas.openxmlformats.org/presentationml/2006/main">
  <p:tag name="SHAPENAME" val="5. Source"/>
</p:tagLst>
</file>

<file path=ppt/tags/tag6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69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0.xml><?xml version="1.0" encoding="utf-8"?>
<p:tagLst xmlns:a="http://schemas.openxmlformats.org/drawingml/2006/main" xmlns:r="http://schemas.openxmlformats.org/officeDocument/2006/relationships" xmlns:p="http://schemas.openxmlformats.org/presentationml/2006/main">
  <p:tag name="SHAPENAME" val="5. Source"/>
</p:tagLst>
</file>

<file path=ppt/tags/tag7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8.xml><?xml version="1.0" encoding="utf-8"?>
<p:tagLst xmlns:a="http://schemas.openxmlformats.org/drawingml/2006/main" xmlns:r="http://schemas.openxmlformats.org/officeDocument/2006/relationships" xmlns:p="http://schemas.openxmlformats.org/presentationml/2006/main">
  <p:tag name="SHAPENAME" val="5. Source"/>
</p:tagLst>
</file>

<file path=ppt/tags/tag7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6.xml><?xml version="1.0" encoding="utf-8"?>
<p:tagLst xmlns:a="http://schemas.openxmlformats.org/drawingml/2006/main" xmlns:r="http://schemas.openxmlformats.org/officeDocument/2006/relationships" xmlns:p="http://schemas.openxmlformats.org/presentationml/2006/main">
  <p:tag name="SHAPENAME" val="5. Source"/>
</p:tagLst>
</file>

<file path=ppt/tags/tag7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2.xml><?xml version="1.0" encoding="utf-8"?>
<p:tagLst xmlns:a="http://schemas.openxmlformats.org/drawingml/2006/main" xmlns:r="http://schemas.openxmlformats.org/officeDocument/2006/relationships" xmlns:p="http://schemas.openxmlformats.org/presentationml/2006/main">
  <p:tag name="SHAPENAME" val="5. Source"/>
</p:tagLst>
</file>

<file path=ppt/tags/tag7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6.xml><?xml version="1.0" encoding="utf-8"?>
<p:tagLst xmlns:a="http://schemas.openxmlformats.org/drawingml/2006/main" xmlns:r="http://schemas.openxmlformats.org/officeDocument/2006/relationships" xmlns:p="http://schemas.openxmlformats.org/presentationml/2006/main">
  <p:tag name="SHAPENAME" val="5. Source"/>
</p:tagLst>
</file>

<file path=ppt/tags/tag7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7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6.xml><?xml version="1.0" encoding="utf-8"?>
<p:tagLst xmlns:a="http://schemas.openxmlformats.org/drawingml/2006/main" xmlns:r="http://schemas.openxmlformats.org/officeDocument/2006/relationships" xmlns:p="http://schemas.openxmlformats.org/presentationml/2006/main">
  <p:tag name="SHAPENAME" val="5. Source"/>
</p:tagLst>
</file>

<file path=ppt/tags/tag737.xml><?xml version="1.0" encoding="utf-8"?>
<p:tagLst xmlns:a="http://schemas.openxmlformats.org/drawingml/2006/main" xmlns:r="http://schemas.openxmlformats.org/officeDocument/2006/relationships" xmlns:p="http://schemas.openxmlformats.org/presentationml/2006/main">
  <p:tag name="NAME" val="Logo"/>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7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9.xml><?xml version="1.0" encoding="utf-8"?>
<p:tagLst xmlns:a="http://schemas.openxmlformats.org/drawingml/2006/main" xmlns:r="http://schemas.openxmlformats.org/officeDocument/2006/relationships" xmlns:p="http://schemas.openxmlformats.org/presentationml/2006/main">
  <p:tag name="NAME" val="ACET"/>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50.xml><?xml version="1.0" encoding="utf-8"?>
<p:tagLst xmlns:a="http://schemas.openxmlformats.org/drawingml/2006/main" xmlns:r="http://schemas.openxmlformats.org/officeDocument/2006/relationships" xmlns:p="http://schemas.openxmlformats.org/presentationml/2006/main">
  <p:tag name="NAME" val="Moon"/>
</p:tagLst>
</file>

<file path=ppt/tags/tag751.xml><?xml version="1.0" encoding="utf-8"?>
<p:tagLst xmlns:a="http://schemas.openxmlformats.org/drawingml/2006/main" xmlns:r="http://schemas.openxmlformats.org/officeDocument/2006/relationships" xmlns:p="http://schemas.openxmlformats.org/presentationml/2006/main">
  <p:tag name="NAME" val="Moon"/>
</p:tagLst>
</file>

<file path=ppt/tags/tag752.xml><?xml version="1.0" encoding="utf-8"?>
<p:tagLst xmlns:a="http://schemas.openxmlformats.org/drawingml/2006/main" xmlns:r="http://schemas.openxmlformats.org/officeDocument/2006/relationships" xmlns:p="http://schemas.openxmlformats.org/presentationml/2006/main">
  <p:tag name="NAME" val="Moon"/>
</p:tagLst>
</file>

<file path=ppt/tags/tag753.xml><?xml version="1.0" encoding="utf-8"?>
<p:tagLst xmlns:a="http://schemas.openxmlformats.org/drawingml/2006/main" xmlns:r="http://schemas.openxmlformats.org/officeDocument/2006/relationships" xmlns:p="http://schemas.openxmlformats.org/presentationml/2006/main">
  <p:tag name="NAME" val="Moon"/>
</p:tagLst>
</file>

<file path=ppt/tags/tag754.xml><?xml version="1.0" encoding="utf-8"?>
<p:tagLst xmlns:a="http://schemas.openxmlformats.org/drawingml/2006/main" xmlns:r="http://schemas.openxmlformats.org/officeDocument/2006/relationships" xmlns:p="http://schemas.openxmlformats.org/presentationml/2006/main">
  <p:tag name="NAME" val="Moon"/>
</p:tagLst>
</file>

<file path=ppt/tags/tag755.xml><?xml version="1.0" encoding="utf-8"?>
<p:tagLst xmlns:a="http://schemas.openxmlformats.org/drawingml/2006/main" xmlns:r="http://schemas.openxmlformats.org/officeDocument/2006/relationships" xmlns:p="http://schemas.openxmlformats.org/presentationml/2006/main">
  <p:tag name="ANGLE" val="5"/>
</p:tagLst>
</file>

<file path=ppt/tags/tag756.xml><?xml version="1.0" encoding="utf-8"?>
<p:tagLst xmlns:a="http://schemas.openxmlformats.org/drawingml/2006/main" xmlns:r="http://schemas.openxmlformats.org/officeDocument/2006/relationships" xmlns:p="http://schemas.openxmlformats.org/presentationml/2006/main">
  <p:tag name="ANGLE" val="5"/>
</p:tagLst>
</file>

<file path=ppt/tags/tag757.xml><?xml version="1.0" encoding="utf-8"?>
<p:tagLst xmlns:a="http://schemas.openxmlformats.org/drawingml/2006/main" xmlns:r="http://schemas.openxmlformats.org/officeDocument/2006/relationships" xmlns:p="http://schemas.openxmlformats.org/presentationml/2006/main">
  <p:tag name="ANGLE" val="4"/>
</p:tagLst>
</file>

<file path=ppt/tags/tag758.xml><?xml version="1.0" encoding="utf-8"?>
<p:tagLst xmlns:a="http://schemas.openxmlformats.org/drawingml/2006/main" xmlns:r="http://schemas.openxmlformats.org/officeDocument/2006/relationships" xmlns:p="http://schemas.openxmlformats.org/presentationml/2006/main">
  <p:tag name="ANGLE" val="4"/>
</p:tagLst>
</file>

<file path=ppt/tags/tag759.xml><?xml version="1.0" encoding="utf-8"?>
<p:tagLst xmlns:a="http://schemas.openxmlformats.org/drawingml/2006/main" xmlns:r="http://schemas.openxmlformats.org/officeDocument/2006/relationships" xmlns:p="http://schemas.openxmlformats.org/presentationml/2006/main">
  <p:tag name="ANGLE" val="3"/>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0.xml><?xml version="1.0" encoding="utf-8"?>
<p:tagLst xmlns:a="http://schemas.openxmlformats.org/drawingml/2006/main" xmlns:r="http://schemas.openxmlformats.org/officeDocument/2006/relationships" xmlns:p="http://schemas.openxmlformats.org/presentationml/2006/main">
  <p:tag name="ANGLE" val="3"/>
</p:tagLst>
</file>

<file path=ppt/tags/tag761.xml><?xml version="1.0" encoding="utf-8"?>
<p:tagLst xmlns:a="http://schemas.openxmlformats.org/drawingml/2006/main" xmlns:r="http://schemas.openxmlformats.org/officeDocument/2006/relationships" xmlns:p="http://schemas.openxmlformats.org/presentationml/2006/main">
  <p:tag name="ANGLE" val="2"/>
</p:tagLst>
</file>

<file path=ppt/tags/tag762.xml><?xml version="1.0" encoding="utf-8"?>
<p:tagLst xmlns:a="http://schemas.openxmlformats.org/drawingml/2006/main" xmlns:r="http://schemas.openxmlformats.org/officeDocument/2006/relationships" xmlns:p="http://schemas.openxmlformats.org/presentationml/2006/main">
  <p:tag name="ANGLE" val="2"/>
</p:tagLst>
</file>

<file path=ppt/tags/tag763.xml><?xml version="1.0" encoding="utf-8"?>
<p:tagLst xmlns:a="http://schemas.openxmlformats.org/drawingml/2006/main" xmlns:r="http://schemas.openxmlformats.org/officeDocument/2006/relationships" xmlns:p="http://schemas.openxmlformats.org/presentationml/2006/main">
  <p:tag name="ANGLE" val="1"/>
</p:tagLst>
</file>

<file path=ppt/tags/tag764.xml><?xml version="1.0" encoding="utf-8"?>
<p:tagLst xmlns:a="http://schemas.openxmlformats.org/drawingml/2006/main" xmlns:r="http://schemas.openxmlformats.org/officeDocument/2006/relationships" xmlns:p="http://schemas.openxmlformats.org/presentationml/2006/main">
  <p:tag name="ANGLE" val="1"/>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6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68.xml><?xml version="1.0" encoding="utf-8"?>
<p:tagLst xmlns:a="http://schemas.openxmlformats.org/drawingml/2006/main" xmlns:r="http://schemas.openxmlformats.org/officeDocument/2006/relationships" xmlns:p="http://schemas.openxmlformats.org/presentationml/2006/main">
  <p:tag name="SHAPENAME" val="Subtitle"/>
</p:tagLst>
</file>

<file path=ppt/tags/tag769.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5.xml><?xml version="1.0" encoding="utf-8"?>
<p:tagLst xmlns:a="http://schemas.openxmlformats.org/drawingml/2006/main" xmlns:r="http://schemas.openxmlformats.org/officeDocument/2006/relationships" xmlns:p="http://schemas.openxmlformats.org/presentationml/2006/main">
  <p:tag name="SHAPENAME" val="5. Source"/>
</p:tagLst>
</file>

<file path=ppt/tags/tag7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1.xml><?xml version="1.0" encoding="utf-8"?>
<p:tagLst xmlns:a="http://schemas.openxmlformats.org/drawingml/2006/main" xmlns:r="http://schemas.openxmlformats.org/officeDocument/2006/relationships" xmlns:p="http://schemas.openxmlformats.org/presentationml/2006/main">
  <p:tag name="SHAPENAME" val="5. Source"/>
</p:tagLst>
</file>

<file path=ppt/tags/tag7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7.xml><?xml version="1.0" encoding="utf-8"?>
<p:tagLst xmlns:a="http://schemas.openxmlformats.org/drawingml/2006/main" xmlns:r="http://schemas.openxmlformats.org/officeDocument/2006/relationships" xmlns:p="http://schemas.openxmlformats.org/presentationml/2006/main">
  <p:tag name="SHAPENAME" val="5. Source"/>
</p:tagLst>
</file>

<file path=ppt/tags/tag7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3.xml><?xml version="1.0" encoding="utf-8"?>
<p:tagLst xmlns:a="http://schemas.openxmlformats.org/drawingml/2006/main" xmlns:r="http://schemas.openxmlformats.org/officeDocument/2006/relationships" xmlns:p="http://schemas.openxmlformats.org/presentationml/2006/main">
  <p:tag name="SHAPENAME" val="5. Source"/>
</p:tagLst>
</file>

<file path=ppt/tags/tag7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00.xml><?xml version="1.0" encoding="utf-8"?>
<p:tagLst xmlns:a="http://schemas.openxmlformats.org/drawingml/2006/main" xmlns:r="http://schemas.openxmlformats.org/officeDocument/2006/relationships" xmlns:p="http://schemas.openxmlformats.org/presentationml/2006/main">
  <p:tag name="SHAPENAME" val="5. Source"/>
</p:tagLst>
</file>

<file path=ppt/tags/tag8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8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8.xml><?xml version="1.0" encoding="utf-8"?>
<p:tagLst xmlns:a="http://schemas.openxmlformats.org/drawingml/2006/main" xmlns:r="http://schemas.openxmlformats.org/officeDocument/2006/relationships" xmlns:p="http://schemas.openxmlformats.org/presentationml/2006/main">
  <p:tag name="SHAPENAME" val="5. Source"/>
</p:tagLst>
</file>

<file path=ppt/tags/tag8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6.xml><?xml version="1.0" encoding="utf-8"?>
<p:tagLst xmlns:a="http://schemas.openxmlformats.org/drawingml/2006/main" xmlns:r="http://schemas.openxmlformats.org/officeDocument/2006/relationships" xmlns:p="http://schemas.openxmlformats.org/presentationml/2006/main">
  <p:tag name="SHAPENAME" val="5. Source"/>
</p:tagLst>
</file>

<file path=ppt/tags/tag8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4.xml><?xml version="1.0" encoding="utf-8"?>
<p:tagLst xmlns:a="http://schemas.openxmlformats.org/drawingml/2006/main" xmlns:r="http://schemas.openxmlformats.org/officeDocument/2006/relationships" xmlns:p="http://schemas.openxmlformats.org/presentationml/2006/main">
  <p:tag name="SHAPENAME" val="5. Source"/>
</p:tagLst>
</file>

<file path=ppt/tags/tag8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2.xml><?xml version="1.0" encoding="utf-8"?>
<p:tagLst xmlns:a="http://schemas.openxmlformats.org/drawingml/2006/main" xmlns:r="http://schemas.openxmlformats.org/officeDocument/2006/relationships" xmlns:p="http://schemas.openxmlformats.org/presentationml/2006/main">
  <p:tag name="SHAPENAME" val="5. Source"/>
</p:tagLst>
</file>

<file path=ppt/tags/tag8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0.xml><?xml version="1.0" encoding="utf-8"?>
<p:tagLst xmlns:a="http://schemas.openxmlformats.org/drawingml/2006/main" xmlns:r="http://schemas.openxmlformats.org/officeDocument/2006/relationships" xmlns:p="http://schemas.openxmlformats.org/presentationml/2006/main">
  <p:tag name="SHAPENAME" val="5. Source"/>
</p:tagLst>
</file>

<file path=ppt/tags/tag8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8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6.xml><?xml version="1.0" encoding="utf-8"?>
<p:tagLst xmlns:a="http://schemas.openxmlformats.org/drawingml/2006/main" xmlns:r="http://schemas.openxmlformats.org/officeDocument/2006/relationships" xmlns:p="http://schemas.openxmlformats.org/presentationml/2006/main">
  <p:tag name="SHAPENAME" val="5. Source"/>
</p:tagLst>
</file>

<file path=ppt/tags/tag8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0.xml><?xml version="1.0" encoding="utf-8"?>
<p:tagLst xmlns:a="http://schemas.openxmlformats.org/drawingml/2006/main" xmlns:r="http://schemas.openxmlformats.org/officeDocument/2006/relationships" xmlns:p="http://schemas.openxmlformats.org/presentationml/2006/main">
  <p:tag name="SHAPENAME" val="5. Source"/>
</p:tagLst>
</file>

<file path=ppt/tags/tag8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SHAPENAME" val="5. Sourc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8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0.xml><?xml version="1.0" encoding="utf-8"?>
<p:tagLst xmlns:a="http://schemas.openxmlformats.org/drawingml/2006/main" xmlns:r="http://schemas.openxmlformats.org/officeDocument/2006/relationships" xmlns:p="http://schemas.openxmlformats.org/presentationml/2006/main">
  <p:tag name="SHAPENAME" val="5. Source"/>
</p:tagLst>
</file>

<file path=ppt/tags/tag861.xml><?xml version="1.0" encoding="utf-8"?>
<p:tagLst xmlns:a="http://schemas.openxmlformats.org/drawingml/2006/main" xmlns:r="http://schemas.openxmlformats.org/officeDocument/2006/relationships" xmlns:p="http://schemas.openxmlformats.org/presentationml/2006/main">
  <p:tag name="NAME" val="Logo"/>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8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7.xml><?xml version="1.0" encoding="utf-8"?>
<p:tagLst xmlns:a="http://schemas.openxmlformats.org/drawingml/2006/main" xmlns:r="http://schemas.openxmlformats.org/officeDocument/2006/relationships" xmlns:p="http://schemas.openxmlformats.org/presentationml/2006/main">
  <p:tag name="SHAPENAME" val="5. Source"/>
</p:tagLst>
</file>

<file path=ppt/tags/tag8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der and One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ppt/theme/theme4.xml><?xml version="1.0" encoding="utf-8"?>
<a:theme xmlns:a="http://schemas.openxmlformats.org/drawingml/2006/main" name="7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ppt/theme/theme5.xml><?xml version="1.0" encoding="utf-8"?>
<a:theme xmlns:a="http://schemas.openxmlformats.org/drawingml/2006/main" name="8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ppt/theme/theme6.xml><?xml version="1.0" encoding="utf-8"?>
<a:theme xmlns:a="http://schemas.openxmlformats.org/drawingml/2006/main" name="9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ppt/theme/theme7.xml><?xml version="1.0" encoding="utf-8"?>
<a:theme xmlns:a="http://schemas.openxmlformats.org/drawingml/2006/main" name="10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ppt/theme/theme8.xml><?xml version="1.0" encoding="utf-8"?>
<a:theme xmlns:a="http://schemas.openxmlformats.org/drawingml/2006/main" name="11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ppt/theme/theme9.xml><?xml version="1.0" encoding="utf-8"?>
<a:theme xmlns:a="http://schemas.openxmlformats.org/drawingml/2006/main" name="12_White">
  <a:themeElements>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fontScheme name="Custom 6">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684FF"/>
        </a:accent1>
        <a:accent2>
          <a:srgbClr val="003349"/>
        </a:accent2>
        <a:accent3>
          <a:srgbClr val="C1ED0C"/>
        </a:accent3>
        <a:accent4>
          <a:srgbClr val="963BFF"/>
        </a:accent4>
        <a:accent5>
          <a:srgbClr val="00EBAA"/>
        </a:accent5>
        <a:accent6>
          <a:srgbClr val="FF4B5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Vibrant PPT Template.potx" id="{32690798-A627-4044-BB90-5782A19064F0}" vid="{2554A6A7-F884-4C74-8249-87A83895DE7E}"/>
    </a:ext>
  </a:extLst>
</a:theme>
</file>

<file path=docProps/app.xml><?xml version="1.0" encoding="utf-8"?>
<Properties xmlns="http://schemas.openxmlformats.org/officeDocument/2006/extended-properties" xmlns:vt="http://schemas.openxmlformats.org/officeDocument/2006/docPropsVTypes">
  <TotalTime>18416</TotalTime>
  <Words>458</Words>
  <Application>Microsoft Macintosh PowerPoint</Application>
  <PresentationFormat>Widescreen</PresentationFormat>
  <Paragraphs>28</Paragraphs>
  <Slides>1</Slides>
  <Notes>1</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1</vt:i4>
      </vt:variant>
    </vt:vector>
  </HeadingPairs>
  <TitlesOfParts>
    <vt:vector size="21" baseType="lpstr">
      <vt:lpstr>Yu Gothic UI Semibold</vt:lpstr>
      <vt:lpstr>Arial</vt:lpstr>
      <vt:lpstr>Arial Black</vt:lpstr>
      <vt:lpstr>Calibri</vt:lpstr>
      <vt:lpstr>Calibri Light</vt:lpstr>
      <vt:lpstr>Courier New</vt:lpstr>
      <vt:lpstr>Georgia</vt:lpstr>
      <vt:lpstr>Segoe UI</vt:lpstr>
      <vt:lpstr>Symbol</vt:lpstr>
      <vt:lpstr>Wingdings</vt:lpstr>
      <vt:lpstr>Office Theme</vt:lpstr>
      <vt:lpstr>Header and One Content</vt:lpstr>
      <vt:lpstr>6_White</vt:lpstr>
      <vt:lpstr>7_White</vt:lpstr>
      <vt:lpstr>8_White</vt:lpstr>
      <vt:lpstr>9_White</vt:lpstr>
      <vt:lpstr>10_White</vt:lpstr>
      <vt:lpstr>11_White</vt:lpstr>
      <vt:lpstr>12_White</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Launt, Deirdre (CDC/OD/OADC)</dc:creator>
  <cp:lastModifiedBy>Laura Waxman</cp:lastModifiedBy>
  <cp:revision>444</cp:revision>
  <dcterms:created xsi:type="dcterms:W3CDTF">2022-03-09T15:02:22Z</dcterms:created>
  <dcterms:modified xsi:type="dcterms:W3CDTF">2022-07-27T18:49:50Z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Restricted Use/All CDC Staff</vt:lpwstr>
  </property>
  <property fmtid="{D5CDD505-2E9C-101B-9397-08002B2CF9AE}" pid="4" name="MSIP_Label_8af03ff0-41c5-4c41-b55e-fabb8fae94be_Enabled">
    <vt:lpwstr>true</vt:lpwstr>
  </property>
  <property fmtid="{D5CDD505-2E9C-101B-9397-08002B2CF9AE}" pid="5" name="MSIP_Label_8af03ff0-41c5-4c41-b55e-fabb8fae94be_SetDate">
    <vt:lpwstr>2022-03-09T15:28:50Z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052b0134-9b77-4f77-a461-00d0f6c26868</vt:lpwstr>
  </property>
  <property fmtid="{D5CDD505-2E9C-101B-9397-08002B2CF9AE}" pid="10" name="MSIP_Label_8af03ff0-41c5-4c41-b55e-fabb8fae94be_ContentBits">
    <vt:lpwstr>0</vt:lpwstr>
  </property>
</Properties>
</file>