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p:sldMasterIdLst>
    <p:sldMasterId id="2147483648" r:id="rId1"/>
  </p:sldMasterIdLst>
  <p:notesMasterIdLst>
    <p:notesMasterId r:id="rId9"/>
  </p:notesMasterIdLst>
  <p:sldIdLst>
    <p:sldId id="256" r:id="rId2"/>
    <p:sldId id="259" r:id="rId3"/>
    <p:sldId id="260" r:id="rId4"/>
    <p:sldId id="261" r:id="rId5"/>
    <p:sldId id="262" r:id="rId6"/>
    <p:sldId id="263" r:id="rId7"/>
    <p:sldId id="264" r:id="rId8"/>
  </p:sldIdLst>
  <p:sldSz cx="12192000" cy="6858000"/>
  <p:notesSz cx="12192000" cy="6858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44679"/>
    <a:srgbClr val="6D7382"/>
    <a:srgbClr val="B3B7B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174" autoAdjust="0"/>
    <p:restoredTop sz="94692" autoAdjust="0"/>
  </p:normalViewPr>
  <p:slideViewPr>
    <p:cSldViewPr>
      <p:cViewPr varScale="1">
        <p:scale>
          <a:sx n="106" d="100"/>
          <a:sy n="106" d="100"/>
        </p:scale>
        <p:origin x="528" y="176"/>
      </p:cViewPr>
      <p:guideLst>
        <p:guide orient="horz" pos="2880"/>
        <p:guide pos="216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5283200" cy="3444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6905625" y="0"/>
            <a:ext cx="5283200" cy="344488"/>
          </a:xfrm>
          <a:prstGeom prst="rect">
            <a:avLst/>
          </a:prstGeom>
        </p:spPr>
        <p:txBody>
          <a:bodyPr vert="horz" lIns="91440" tIns="45720" rIns="91440" bIns="45720" rtlCol="0"/>
          <a:lstStyle>
            <a:lvl1pPr algn="r">
              <a:defRPr sz="1200"/>
            </a:lvl1pPr>
          </a:lstStyle>
          <a:p>
            <a:fld id="{6CD7C8FA-EC8E-C842-8410-BB47AC5C1AC8}" type="datetimeFigureOut">
              <a:rPr lang="en-US" smtClean="0"/>
              <a:t>7/27/22</a:t>
            </a:fld>
            <a:endParaRPr lang="en-US"/>
          </a:p>
        </p:txBody>
      </p:sp>
      <p:sp>
        <p:nvSpPr>
          <p:cNvPr id="4" name="Slide Image Placeholder 3"/>
          <p:cNvSpPr>
            <a:spLocks noGrp="1" noRot="1" noChangeAspect="1"/>
          </p:cNvSpPr>
          <p:nvPr>
            <p:ph type="sldImg" idx="2"/>
          </p:nvPr>
        </p:nvSpPr>
        <p:spPr>
          <a:xfrm>
            <a:off x="4038600" y="857250"/>
            <a:ext cx="4114800" cy="231457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1219200" y="3300413"/>
            <a:ext cx="9753600" cy="2700337"/>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6513513"/>
            <a:ext cx="5283200" cy="3444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6905625" y="6513513"/>
            <a:ext cx="5283200" cy="344487"/>
          </a:xfrm>
          <a:prstGeom prst="rect">
            <a:avLst/>
          </a:prstGeom>
        </p:spPr>
        <p:txBody>
          <a:bodyPr vert="horz" lIns="91440" tIns="45720" rIns="91440" bIns="45720" rtlCol="0" anchor="b"/>
          <a:lstStyle>
            <a:lvl1pPr algn="r">
              <a:defRPr sz="1200"/>
            </a:lvl1pPr>
          </a:lstStyle>
          <a:p>
            <a:fld id="{598C53E4-544C-0743-A97F-189600A4F58A}" type="slidenum">
              <a:rPr lang="en-US" smtClean="0"/>
              <a:t>‹#›</a:t>
            </a:fld>
            <a:endParaRPr lang="en-US"/>
          </a:p>
        </p:txBody>
      </p:sp>
    </p:spTree>
    <p:extLst>
      <p:ext uri="{BB962C8B-B14F-4D97-AF65-F5344CB8AC3E}">
        <p14:creationId xmlns:p14="http://schemas.microsoft.com/office/powerpoint/2010/main" val="81103433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4" name="Holder 4"/>
          <p:cNvSpPr>
            <a:spLocks noGrp="1"/>
          </p:cNvSpPr>
          <p:nvPr>
            <p:ph type="ftr" sz="quarter" idx="5"/>
          </p:nvPr>
        </p:nvSpPr>
        <p:spPr>
          <a:xfrm>
            <a:off x="9753600" y="5867400"/>
            <a:ext cx="1905000" cy="377190"/>
          </a:xfrm>
          <a:prstGeom prst="rect">
            <a:avLst/>
          </a:prstGeom>
        </p:spPr>
        <p:txBody>
          <a:bodyPr lIns="0" tIns="0" rIns="0" bIns="0"/>
          <a:lstStyle>
            <a:lvl1pPr algn="r">
              <a:defRPr>
                <a:solidFill>
                  <a:schemeClr val="bg1"/>
                </a:solidFill>
              </a:defRPr>
            </a:lvl1pPr>
          </a:lstStyle>
          <a:p>
            <a:r>
              <a:rPr lang="en-US" dirty="0"/>
              <a:t>Title Here |</a:t>
            </a:r>
          </a:p>
        </p:txBody>
      </p:sp>
      <p:sp>
        <p:nvSpPr>
          <p:cNvPr id="6" name="Holder 6"/>
          <p:cNvSpPr>
            <a:spLocks noGrp="1"/>
          </p:cNvSpPr>
          <p:nvPr>
            <p:ph type="sldNum" sz="quarter" idx="7"/>
          </p:nvPr>
        </p:nvSpPr>
        <p:spPr>
          <a:xfrm>
            <a:off x="11506200" y="5867400"/>
            <a:ext cx="365760" cy="342900"/>
          </a:xfrm>
          <a:prstGeom prst="rect">
            <a:avLst/>
          </a:prstGeom>
        </p:spPr>
        <p:txBody>
          <a:bodyPr lIns="0" tIns="0" rIns="0" bIns="0"/>
          <a:lstStyle>
            <a:lvl1pPr algn="r">
              <a:defRPr>
                <a:solidFill>
                  <a:schemeClr val="bg1"/>
                </a:solidFill>
              </a:defRPr>
            </a:lvl1pPr>
          </a:lstStyle>
          <a:p>
            <a:fld id="{B6F15528-21DE-4FAA-801E-634DDDAF4B2B}" type="slidenum">
              <a:rPr lang="en-US" smtClean="0"/>
              <a:pPr/>
              <a:t>‹#›</a:t>
            </a:fld>
            <a:endParaRPr lang="en-US" dirty="0"/>
          </a:p>
        </p:txBody>
      </p:sp>
      <p:sp>
        <p:nvSpPr>
          <p:cNvPr id="7" name="Holder 2">
            <a:extLst>
              <a:ext uri="{FF2B5EF4-FFF2-40B4-BE49-F238E27FC236}">
                <a16:creationId xmlns:a16="http://schemas.microsoft.com/office/drawing/2014/main" id="{C5C63916-08AD-174A-854C-099B872FF2C6}"/>
              </a:ext>
            </a:extLst>
          </p:cNvPr>
          <p:cNvSpPr>
            <a:spLocks noGrp="1"/>
          </p:cNvSpPr>
          <p:nvPr>
            <p:ph type="title"/>
          </p:nvPr>
        </p:nvSpPr>
        <p:spPr>
          <a:xfrm>
            <a:off x="572988" y="635231"/>
            <a:ext cx="11046023" cy="680085"/>
          </a:xfrm>
          <a:prstGeom prst="rect">
            <a:avLst/>
          </a:prstGeom>
        </p:spPr>
        <p:txBody>
          <a:bodyPr lIns="0" tIns="0" rIns="0" bIns="0"/>
          <a:lstStyle>
            <a:lvl1pPr>
              <a:defRPr sz="4300" b="1" i="0">
                <a:solidFill>
                  <a:srgbClr val="144679"/>
                </a:solidFill>
                <a:latin typeface="Roboto"/>
                <a:cs typeface="Roboto"/>
              </a:defRPr>
            </a:lvl1pPr>
          </a:lstStyle>
          <a:p>
            <a:endParaRP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a:xfrm>
            <a:off x="572988" y="635231"/>
            <a:ext cx="11046023" cy="680085"/>
          </a:xfrm>
          <a:prstGeom prst="rect">
            <a:avLst/>
          </a:prstGeom>
        </p:spPr>
        <p:txBody>
          <a:bodyPr lIns="0" tIns="0" rIns="0" bIns="0"/>
          <a:lstStyle>
            <a:lvl1pPr>
              <a:defRPr sz="4300" b="1" i="0">
                <a:solidFill>
                  <a:srgbClr val="144679"/>
                </a:solidFill>
                <a:latin typeface="Roboto"/>
                <a:cs typeface="Roboto"/>
              </a:defRPr>
            </a:lvl1pPr>
          </a:lstStyle>
          <a:p>
            <a:endParaRPr dirty="0"/>
          </a:p>
        </p:txBody>
      </p:sp>
      <p:sp>
        <p:nvSpPr>
          <p:cNvPr id="8" name="Holder 4">
            <a:extLst>
              <a:ext uri="{FF2B5EF4-FFF2-40B4-BE49-F238E27FC236}">
                <a16:creationId xmlns:a16="http://schemas.microsoft.com/office/drawing/2014/main" id="{C515F6C2-A147-FC4F-AAD2-779F912BA7DE}"/>
              </a:ext>
            </a:extLst>
          </p:cNvPr>
          <p:cNvSpPr>
            <a:spLocks noGrp="1"/>
          </p:cNvSpPr>
          <p:nvPr>
            <p:ph type="ftr" sz="quarter" idx="3"/>
          </p:nvPr>
        </p:nvSpPr>
        <p:spPr>
          <a:xfrm>
            <a:off x="9753600" y="5867400"/>
            <a:ext cx="1905000" cy="377190"/>
          </a:xfrm>
          <a:prstGeom prst="rect">
            <a:avLst/>
          </a:prstGeom>
        </p:spPr>
        <p:txBody>
          <a:bodyPr lIns="0" tIns="0" rIns="0" bIns="0"/>
          <a:lstStyle>
            <a:lvl1pPr algn="r">
              <a:defRPr>
                <a:solidFill>
                  <a:schemeClr val="bg1"/>
                </a:solidFill>
              </a:defRPr>
            </a:lvl1pPr>
          </a:lstStyle>
          <a:p>
            <a:r>
              <a:rPr lang="en-US" dirty="0"/>
              <a:t>Title Here |</a:t>
            </a:r>
          </a:p>
        </p:txBody>
      </p:sp>
      <p:sp>
        <p:nvSpPr>
          <p:cNvPr id="9" name="Holder 6">
            <a:extLst>
              <a:ext uri="{FF2B5EF4-FFF2-40B4-BE49-F238E27FC236}">
                <a16:creationId xmlns:a16="http://schemas.microsoft.com/office/drawing/2014/main" id="{2D37C01F-C7A7-4044-90CB-7592A68B2A84}"/>
              </a:ext>
            </a:extLst>
          </p:cNvPr>
          <p:cNvSpPr>
            <a:spLocks noGrp="1"/>
          </p:cNvSpPr>
          <p:nvPr>
            <p:ph type="sldNum" sz="quarter" idx="4"/>
          </p:nvPr>
        </p:nvSpPr>
        <p:spPr>
          <a:xfrm>
            <a:off x="11506200" y="5867400"/>
            <a:ext cx="365760" cy="342900"/>
          </a:xfrm>
          <a:prstGeom prst="rect">
            <a:avLst/>
          </a:prstGeom>
        </p:spPr>
        <p:txBody>
          <a:bodyPr lIns="0" tIns="0" rIns="0" bIns="0"/>
          <a:lstStyle>
            <a:lvl1pPr algn="r">
              <a:defRPr>
                <a:solidFill>
                  <a:schemeClr val="bg1"/>
                </a:solidFill>
              </a:defRPr>
            </a:lvl1pPr>
          </a:lstStyle>
          <a:p>
            <a:fld id="{B6F15528-21DE-4FAA-801E-634DDDAF4B2B}"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75CC3E7C-E893-A54D-8394-34ED7414890B}"/>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0" y="5378870"/>
            <a:ext cx="12192000" cy="1492382"/>
          </a:xfrm>
          <a:prstGeom prst="rect">
            <a:avLst/>
          </a:prstGeom>
        </p:spPr>
      </p:pic>
      <p:sp>
        <p:nvSpPr>
          <p:cNvPr id="11" name="Holder 4">
            <a:extLst>
              <a:ext uri="{FF2B5EF4-FFF2-40B4-BE49-F238E27FC236}">
                <a16:creationId xmlns:a16="http://schemas.microsoft.com/office/drawing/2014/main" id="{F63B1866-BCCB-DB47-A149-E50190EDDC97}"/>
              </a:ext>
            </a:extLst>
          </p:cNvPr>
          <p:cNvSpPr>
            <a:spLocks noGrp="1"/>
          </p:cNvSpPr>
          <p:nvPr>
            <p:ph type="ftr" sz="quarter" idx="3"/>
          </p:nvPr>
        </p:nvSpPr>
        <p:spPr>
          <a:xfrm>
            <a:off x="9753600" y="5867400"/>
            <a:ext cx="1905000" cy="377190"/>
          </a:xfrm>
          <a:prstGeom prst="rect">
            <a:avLst/>
          </a:prstGeom>
        </p:spPr>
        <p:txBody>
          <a:bodyPr lIns="0" tIns="0" rIns="0" bIns="0"/>
          <a:lstStyle>
            <a:lvl1pPr algn="r">
              <a:defRPr b="1" i="0">
                <a:solidFill>
                  <a:schemeClr val="bg1"/>
                </a:solidFill>
                <a:latin typeface="Roboto" panose="02000000000000000000" pitchFamily="2" charset="0"/>
                <a:ea typeface="Roboto" panose="02000000000000000000" pitchFamily="2" charset="0"/>
                <a:cs typeface="Roboto" panose="02000000000000000000" pitchFamily="2" charset="0"/>
              </a:defRPr>
            </a:lvl1pPr>
          </a:lstStyle>
          <a:p>
            <a:r>
              <a:rPr lang="en-US" dirty="0"/>
              <a:t>Title Here |</a:t>
            </a:r>
          </a:p>
        </p:txBody>
      </p:sp>
      <p:sp>
        <p:nvSpPr>
          <p:cNvPr id="12" name="Holder 6">
            <a:extLst>
              <a:ext uri="{FF2B5EF4-FFF2-40B4-BE49-F238E27FC236}">
                <a16:creationId xmlns:a16="http://schemas.microsoft.com/office/drawing/2014/main" id="{29A0CE48-8790-F945-B192-31F35EDC00A9}"/>
              </a:ext>
            </a:extLst>
          </p:cNvPr>
          <p:cNvSpPr>
            <a:spLocks noGrp="1"/>
          </p:cNvSpPr>
          <p:nvPr>
            <p:ph type="sldNum" sz="quarter" idx="4"/>
          </p:nvPr>
        </p:nvSpPr>
        <p:spPr>
          <a:xfrm>
            <a:off x="11506200" y="5867400"/>
            <a:ext cx="365760" cy="342900"/>
          </a:xfrm>
          <a:prstGeom prst="rect">
            <a:avLst/>
          </a:prstGeom>
        </p:spPr>
        <p:txBody>
          <a:bodyPr lIns="0" tIns="0" rIns="0" bIns="0"/>
          <a:lstStyle>
            <a:lvl1pPr algn="r">
              <a:defRPr b="1" i="0">
                <a:solidFill>
                  <a:schemeClr val="bg1"/>
                </a:solidFill>
                <a:latin typeface="Roboto" panose="02000000000000000000" pitchFamily="2" charset="0"/>
                <a:ea typeface="Roboto" panose="02000000000000000000" pitchFamily="2" charset="0"/>
                <a:cs typeface="Roboto" panose="02000000000000000000" pitchFamily="2" charset="0"/>
              </a:defRPr>
            </a:lvl1pPr>
          </a:lstStyle>
          <a:p>
            <a:fld id="{B6F15528-21DE-4FAA-801E-634DDDAF4B2B}" type="slidenum">
              <a:rPr lang="en-US" smtClean="0"/>
              <a:pPr/>
              <a:t>‹#›</a:t>
            </a:fld>
            <a:endParaRPr lang="en-US" dirty="0"/>
          </a:p>
        </p:txBody>
      </p:sp>
      <p:sp>
        <p:nvSpPr>
          <p:cNvPr id="14" name="object 3">
            <a:extLst>
              <a:ext uri="{FF2B5EF4-FFF2-40B4-BE49-F238E27FC236}">
                <a16:creationId xmlns:a16="http://schemas.microsoft.com/office/drawing/2014/main" id="{61E35B88-9867-6349-AAB0-49AB91E2A2B3}"/>
              </a:ext>
            </a:extLst>
          </p:cNvPr>
          <p:cNvSpPr txBox="1"/>
          <p:nvPr userDrawn="1"/>
        </p:nvSpPr>
        <p:spPr>
          <a:xfrm>
            <a:off x="572404" y="1613033"/>
            <a:ext cx="7590790" cy="232628"/>
          </a:xfrm>
          <a:prstGeom prst="rect">
            <a:avLst/>
          </a:prstGeom>
        </p:spPr>
        <p:txBody>
          <a:bodyPr vert="horz" wrap="square" lIns="0" tIns="11430" rIns="0" bIns="0" rtlCol="0">
            <a:spAutoFit/>
          </a:bodyPr>
          <a:lstStyle/>
          <a:p>
            <a:pPr marL="12700" marR="5080">
              <a:lnSpc>
                <a:spcPct val="102200"/>
              </a:lnSpc>
              <a:spcBef>
                <a:spcPts val="90"/>
              </a:spcBef>
            </a:pPr>
            <a:endParaRPr sz="1500" dirty="0">
              <a:latin typeface="Georgia"/>
              <a:cs typeface="Georgia"/>
            </a:endParaRPr>
          </a:p>
        </p:txBody>
      </p:sp>
      <p:sp>
        <p:nvSpPr>
          <p:cNvPr id="16" name="TextBox 15">
            <a:extLst>
              <a:ext uri="{FF2B5EF4-FFF2-40B4-BE49-F238E27FC236}">
                <a16:creationId xmlns:a16="http://schemas.microsoft.com/office/drawing/2014/main" id="{E4BE1970-91C0-0B47-AA08-174C38166ED6}"/>
              </a:ext>
            </a:extLst>
          </p:cNvPr>
          <p:cNvSpPr txBox="1"/>
          <p:nvPr userDrawn="1"/>
        </p:nvSpPr>
        <p:spPr>
          <a:xfrm>
            <a:off x="572988" y="1447800"/>
            <a:ext cx="11046023" cy="369332"/>
          </a:xfrm>
          <a:prstGeom prst="rect">
            <a:avLst/>
          </a:prstGeom>
          <a:noFill/>
        </p:spPr>
        <p:txBody>
          <a:bodyPr wrap="square" rtlCol="0">
            <a:spAutoFit/>
          </a:bodyPr>
          <a:lstStyle/>
          <a:p>
            <a:endParaRPr lang="en-US" b="0" i="0" dirty="0">
              <a:solidFill>
                <a:schemeClr val="bg1">
                  <a:lumMod val="50000"/>
                </a:schemeClr>
              </a:solidFill>
              <a:latin typeface="Georgia" panose="02040502050405020303" pitchFamily="18" charset="0"/>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Lst>
  <p:hf hdr="0" dt="0"/>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8.png"/><Relationship Id="rId13" Type="http://schemas.openxmlformats.org/officeDocument/2006/relationships/image" Target="../media/image13.png"/><Relationship Id="rId18" Type="http://schemas.openxmlformats.org/officeDocument/2006/relationships/image" Target="../media/image18.png"/><Relationship Id="rId3" Type="http://schemas.openxmlformats.org/officeDocument/2006/relationships/image" Target="../media/image3.png"/><Relationship Id="rId21" Type="http://schemas.openxmlformats.org/officeDocument/2006/relationships/image" Target="../media/image21.png"/><Relationship Id="rId7" Type="http://schemas.openxmlformats.org/officeDocument/2006/relationships/image" Target="../media/image7.png"/><Relationship Id="rId12" Type="http://schemas.openxmlformats.org/officeDocument/2006/relationships/image" Target="../media/image12.png"/><Relationship Id="rId17" Type="http://schemas.openxmlformats.org/officeDocument/2006/relationships/image" Target="../media/image17.png"/><Relationship Id="rId25" Type="http://schemas.openxmlformats.org/officeDocument/2006/relationships/image" Target="../media/image25.png"/><Relationship Id="rId2" Type="http://schemas.openxmlformats.org/officeDocument/2006/relationships/image" Target="../media/image2.png"/><Relationship Id="rId16" Type="http://schemas.openxmlformats.org/officeDocument/2006/relationships/image" Target="../media/image16.png"/><Relationship Id="rId20" Type="http://schemas.openxmlformats.org/officeDocument/2006/relationships/image" Target="../media/image20.png"/><Relationship Id="rId1" Type="http://schemas.openxmlformats.org/officeDocument/2006/relationships/slideLayout" Target="../slideLayouts/slideLayout2.xml"/><Relationship Id="rId6" Type="http://schemas.openxmlformats.org/officeDocument/2006/relationships/image" Target="../media/image6.png"/><Relationship Id="rId11" Type="http://schemas.openxmlformats.org/officeDocument/2006/relationships/image" Target="../media/image11.png"/><Relationship Id="rId24" Type="http://schemas.openxmlformats.org/officeDocument/2006/relationships/image" Target="../media/image24.png"/><Relationship Id="rId5" Type="http://schemas.openxmlformats.org/officeDocument/2006/relationships/image" Target="../media/image5.png"/><Relationship Id="rId15" Type="http://schemas.openxmlformats.org/officeDocument/2006/relationships/image" Target="../media/image15.png"/><Relationship Id="rId23" Type="http://schemas.openxmlformats.org/officeDocument/2006/relationships/image" Target="../media/image23.png"/><Relationship Id="rId10" Type="http://schemas.openxmlformats.org/officeDocument/2006/relationships/image" Target="../media/image10.png"/><Relationship Id="rId19" Type="http://schemas.openxmlformats.org/officeDocument/2006/relationships/image" Target="../media/image19.png"/><Relationship Id="rId4" Type="http://schemas.openxmlformats.org/officeDocument/2006/relationships/image" Target="../media/image4.png"/><Relationship Id="rId9" Type="http://schemas.openxmlformats.org/officeDocument/2006/relationships/image" Target="../media/image9.png"/><Relationship Id="rId14" Type="http://schemas.openxmlformats.org/officeDocument/2006/relationships/image" Target="../media/image14.png"/><Relationship Id="rId22" Type="http://schemas.openxmlformats.org/officeDocument/2006/relationships/image" Target="../media/image22.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0" y="0"/>
            <a:ext cx="12189460" cy="6858000"/>
          </a:xfrm>
          <a:custGeom>
            <a:avLst/>
            <a:gdLst/>
            <a:ahLst/>
            <a:cxnLst/>
            <a:rect l="l" t="t" r="r" b="b"/>
            <a:pathLst>
              <a:path w="12189460" h="6858000">
                <a:moveTo>
                  <a:pt x="12188952" y="0"/>
                </a:moveTo>
                <a:lnTo>
                  <a:pt x="0" y="0"/>
                </a:lnTo>
                <a:lnTo>
                  <a:pt x="0" y="6858000"/>
                </a:lnTo>
                <a:lnTo>
                  <a:pt x="12188952" y="6858000"/>
                </a:lnTo>
                <a:lnTo>
                  <a:pt x="12188952" y="0"/>
                </a:lnTo>
                <a:close/>
              </a:path>
            </a:pathLst>
          </a:custGeom>
          <a:solidFill>
            <a:srgbClr val="144679"/>
          </a:solidFill>
        </p:spPr>
        <p:txBody>
          <a:bodyPr wrap="square" lIns="0" tIns="0" rIns="0" bIns="0" rtlCol="0"/>
          <a:lstStyle/>
          <a:p>
            <a:endParaRPr/>
          </a:p>
        </p:txBody>
      </p:sp>
      <p:sp>
        <p:nvSpPr>
          <p:cNvPr id="3" name="object 3"/>
          <p:cNvSpPr txBox="1">
            <a:spLocks noGrp="1"/>
          </p:cNvSpPr>
          <p:nvPr>
            <p:ph type="title"/>
          </p:nvPr>
        </p:nvSpPr>
        <p:spPr>
          <a:xfrm>
            <a:off x="793036" y="187024"/>
            <a:ext cx="7457440" cy="1938992"/>
          </a:xfrm>
          <a:prstGeom prst="rect">
            <a:avLst/>
          </a:prstGeom>
        </p:spPr>
        <p:txBody>
          <a:bodyPr vert="horz" wrap="square" lIns="0" tIns="487680" rIns="0" bIns="0" rtlCol="0">
            <a:spAutoFit/>
          </a:bodyPr>
          <a:lstStyle/>
          <a:p>
            <a:pPr marL="12700">
              <a:lnSpc>
                <a:spcPct val="100000"/>
              </a:lnSpc>
              <a:spcBef>
                <a:spcPts val="3840"/>
              </a:spcBef>
            </a:pPr>
            <a:r>
              <a:rPr lang="en-US" sz="3200" spc="-114" dirty="0">
                <a:solidFill>
                  <a:srgbClr val="FFFFFF"/>
                </a:solidFill>
              </a:rPr>
              <a:t>OJP’S ROLE IN IMPLEMENTING THE BIPARTISAN SAFER COMMUNITIES ACT</a:t>
            </a:r>
            <a:br>
              <a:rPr lang="en-US" sz="4000" dirty="0"/>
            </a:br>
            <a:r>
              <a:rPr lang="en-US" sz="2800" spc="-25" dirty="0">
                <a:solidFill>
                  <a:srgbClr val="FDC935"/>
                </a:solidFill>
              </a:rPr>
              <a:t>Your Partner for Safer Communities</a:t>
            </a:r>
            <a:endParaRPr sz="3000" dirty="0"/>
          </a:p>
        </p:txBody>
      </p:sp>
      <p:sp>
        <p:nvSpPr>
          <p:cNvPr id="4" name="object 4"/>
          <p:cNvSpPr txBox="1"/>
          <p:nvPr/>
        </p:nvSpPr>
        <p:spPr>
          <a:xfrm>
            <a:off x="792426" y="2950641"/>
            <a:ext cx="7665774" cy="1287532"/>
          </a:xfrm>
          <a:prstGeom prst="rect">
            <a:avLst/>
          </a:prstGeom>
        </p:spPr>
        <p:txBody>
          <a:bodyPr vert="horz" wrap="square" lIns="0" tIns="12700" rIns="0" bIns="0" rtlCol="0">
            <a:spAutoFit/>
          </a:bodyPr>
          <a:lstStyle/>
          <a:p>
            <a:pPr marL="12700">
              <a:lnSpc>
                <a:spcPct val="100000"/>
              </a:lnSpc>
              <a:spcBef>
                <a:spcPts val="100"/>
              </a:spcBef>
            </a:pPr>
            <a:r>
              <a:rPr lang="en-US" sz="2400" b="1" spc="-10" dirty="0">
                <a:solidFill>
                  <a:srgbClr val="FFFFFF"/>
                </a:solidFill>
                <a:latin typeface="Roboto"/>
                <a:cs typeface="Roboto"/>
              </a:rPr>
              <a:t>Hayne Yoon</a:t>
            </a:r>
            <a:endParaRPr sz="2400" dirty="0">
              <a:latin typeface="Roboto"/>
              <a:cs typeface="Roboto"/>
            </a:endParaRPr>
          </a:p>
          <a:p>
            <a:pPr marL="12700">
              <a:lnSpc>
                <a:spcPct val="100000"/>
              </a:lnSpc>
              <a:spcBef>
                <a:spcPts val="20"/>
              </a:spcBef>
            </a:pPr>
            <a:r>
              <a:rPr lang="en-US" sz="2400" spc="-15" dirty="0">
                <a:solidFill>
                  <a:srgbClr val="FFFFFF"/>
                </a:solidFill>
                <a:latin typeface="Roboto-Light"/>
                <a:cs typeface="Roboto-Light"/>
              </a:rPr>
              <a:t>Senior Advisor</a:t>
            </a:r>
            <a:r>
              <a:rPr sz="2400" spc="-30" dirty="0">
                <a:solidFill>
                  <a:srgbClr val="FFFFFF"/>
                </a:solidFill>
                <a:latin typeface="Roboto-Light"/>
                <a:cs typeface="Roboto-Light"/>
              </a:rPr>
              <a:t> </a:t>
            </a:r>
            <a:r>
              <a:rPr lang="en-US" sz="2400" dirty="0">
                <a:solidFill>
                  <a:srgbClr val="FFFFFF"/>
                </a:solidFill>
                <a:latin typeface="Roboto-Light"/>
                <a:cs typeface="Roboto-Light"/>
              </a:rPr>
              <a:t>|</a:t>
            </a:r>
            <a:r>
              <a:rPr sz="2400" spc="-30" dirty="0">
                <a:solidFill>
                  <a:srgbClr val="FFFFFF"/>
                </a:solidFill>
                <a:latin typeface="Roboto-Light"/>
                <a:cs typeface="Roboto-Light"/>
              </a:rPr>
              <a:t> </a:t>
            </a:r>
            <a:r>
              <a:rPr lang="en-US" sz="2400" spc="-25" dirty="0">
                <a:solidFill>
                  <a:srgbClr val="FFFFFF"/>
                </a:solidFill>
                <a:latin typeface="Roboto-Light"/>
                <a:cs typeface="Roboto-Light"/>
              </a:rPr>
              <a:t>Office of the Assistant Attorney General</a:t>
            </a:r>
            <a:endParaRPr sz="2400" dirty="0">
              <a:latin typeface="Roboto-Light"/>
              <a:cs typeface="Roboto-Light"/>
            </a:endParaRPr>
          </a:p>
          <a:p>
            <a:pPr marL="12700">
              <a:lnSpc>
                <a:spcPct val="100000"/>
              </a:lnSpc>
              <a:spcBef>
                <a:spcPts val="1325"/>
              </a:spcBef>
            </a:pPr>
            <a:r>
              <a:rPr lang="en-US" sz="2400" spc="-25" dirty="0">
                <a:solidFill>
                  <a:srgbClr val="FFFFFF"/>
                </a:solidFill>
                <a:latin typeface="Roboto"/>
                <a:cs typeface="Roboto"/>
              </a:rPr>
              <a:t>July 27, 2022</a:t>
            </a:r>
            <a:endParaRPr sz="2400" dirty="0">
              <a:latin typeface="Roboto"/>
              <a:cs typeface="Roboto"/>
            </a:endParaRPr>
          </a:p>
        </p:txBody>
      </p:sp>
      <p:sp>
        <p:nvSpPr>
          <p:cNvPr id="5" name="object 5"/>
          <p:cNvSpPr txBox="1"/>
          <p:nvPr/>
        </p:nvSpPr>
        <p:spPr>
          <a:xfrm>
            <a:off x="2059383" y="5788870"/>
            <a:ext cx="4257675" cy="234315"/>
          </a:xfrm>
          <a:prstGeom prst="rect">
            <a:avLst/>
          </a:prstGeom>
        </p:spPr>
        <p:txBody>
          <a:bodyPr vert="horz" wrap="square" lIns="0" tIns="15240" rIns="0" bIns="0" rtlCol="0">
            <a:spAutoFit/>
          </a:bodyPr>
          <a:lstStyle/>
          <a:p>
            <a:pPr marL="12700">
              <a:lnSpc>
                <a:spcPct val="100000"/>
              </a:lnSpc>
              <a:spcBef>
                <a:spcPts val="120"/>
              </a:spcBef>
            </a:pPr>
            <a:r>
              <a:rPr sz="1350" dirty="0">
                <a:solidFill>
                  <a:srgbClr val="FFFFFF"/>
                </a:solidFill>
                <a:latin typeface="Roboto"/>
                <a:cs typeface="Roboto"/>
              </a:rPr>
              <a:t>Helping</a:t>
            </a:r>
            <a:r>
              <a:rPr sz="1350" spc="-15" dirty="0">
                <a:solidFill>
                  <a:srgbClr val="FFFFFF"/>
                </a:solidFill>
                <a:latin typeface="Roboto"/>
                <a:cs typeface="Roboto"/>
              </a:rPr>
              <a:t> </a:t>
            </a:r>
            <a:r>
              <a:rPr sz="1350" dirty="0">
                <a:solidFill>
                  <a:srgbClr val="FFFFFF"/>
                </a:solidFill>
                <a:latin typeface="Roboto"/>
                <a:cs typeface="Roboto"/>
              </a:rPr>
              <a:t>to</a:t>
            </a:r>
            <a:r>
              <a:rPr sz="1350" spc="-15" dirty="0">
                <a:solidFill>
                  <a:srgbClr val="FFFFFF"/>
                </a:solidFill>
                <a:latin typeface="Roboto"/>
                <a:cs typeface="Roboto"/>
              </a:rPr>
              <a:t> </a:t>
            </a:r>
            <a:r>
              <a:rPr sz="1350" dirty="0">
                <a:solidFill>
                  <a:srgbClr val="FFFFFF"/>
                </a:solidFill>
                <a:latin typeface="Roboto"/>
                <a:cs typeface="Roboto"/>
              </a:rPr>
              <a:t>Create</a:t>
            </a:r>
            <a:r>
              <a:rPr sz="1350" spc="-10" dirty="0">
                <a:solidFill>
                  <a:srgbClr val="FFFFFF"/>
                </a:solidFill>
                <a:latin typeface="Roboto"/>
                <a:cs typeface="Roboto"/>
              </a:rPr>
              <a:t> </a:t>
            </a:r>
            <a:r>
              <a:rPr sz="1350" dirty="0">
                <a:solidFill>
                  <a:srgbClr val="FFFFFF"/>
                </a:solidFill>
                <a:latin typeface="Roboto"/>
                <a:cs typeface="Roboto"/>
              </a:rPr>
              <a:t>Safe,</a:t>
            </a:r>
            <a:r>
              <a:rPr sz="1350" spc="-15" dirty="0">
                <a:solidFill>
                  <a:srgbClr val="FFFFFF"/>
                </a:solidFill>
                <a:latin typeface="Roboto"/>
                <a:cs typeface="Roboto"/>
              </a:rPr>
              <a:t> </a:t>
            </a:r>
            <a:r>
              <a:rPr sz="1350" dirty="0">
                <a:solidFill>
                  <a:srgbClr val="FFFFFF"/>
                </a:solidFill>
                <a:latin typeface="Roboto"/>
                <a:cs typeface="Roboto"/>
              </a:rPr>
              <a:t>Just</a:t>
            </a:r>
            <a:r>
              <a:rPr sz="1350" spc="-10" dirty="0">
                <a:solidFill>
                  <a:srgbClr val="FFFFFF"/>
                </a:solidFill>
                <a:latin typeface="Roboto"/>
                <a:cs typeface="Roboto"/>
              </a:rPr>
              <a:t> </a:t>
            </a:r>
            <a:r>
              <a:rPr sz="1350" dirty="0">
                <a:solidFill>
                  <a:srgbClr val="FFFFFF"/>
                </a:solidFill>
                <a:latin typeface="Roboto"/>
                <a:cs typeface="Roboto"/>
              </a:rPr>
              <a:t>and</a:t>
            </a:r>
            <a:r>
              <a:rPr sz="1350" spc="-15" dirty="0">
                <a:solidFill>
                  <a:srgbClr val="FFFFFF"/>
                </a:solidFill>
                <a:latin typeface="Roboto"/>
                <a:cs typeface="Roboto"/>
              </a:rPr>
              <a:t> </a:t>
            </a:r>
            <a:r>
              <a:rPr sz="1350" dirty="0">
                <a:solidFill>
                  <a:srgbClr val="FFFFFF"/>
                </a:solidFill>
                <a:latin typeface="Roboto"/>
                <a:cs typeface="Roboto"/>
              </a:rPr>
              <a:t>Engaged</a:t>
            </a:r>
            <a:r>
              <a:rPr sz="1350" spc="-15" dirty="0">
                <a:solidFill>
                  <a:srgbClr val="FFFFFF"/>
                </a:solidFill>
                <a:latin typeface="Roboto"/>
                <a:cs typeface="Roboto"/>
              </a:rPr>
              <a:t> </a:t>
            </a:r>
            <a:r>
              <a:rPr sz="1350" dirty="0">
                <a:solidFill>
                  <a:srgbClr val="FFFFFF"/>
                </a:solidFill>
                <a:latin typeface="Roboto"/>
                <a:cs typeface="Roboto"/>
              </a:rPr>
              <a:t>Communities</a:t>
            </a:r>
            <a:endParaRPr sz="1350">
              <a:latin typeface="Roboto"/>
              <a:cs typeface="Roboto"/>
            </a:endParaRPr>
          </a:p>
        </p:txBody>
      </p:sp>
      <p:grpSp>
        <p:nvGrpSpPr>
          <p:cNvPr id="6" name="object 6"/>
          <p:cNvGrpSpPr/>
          <p:nvPr/>
        </p:nvGrpSpPr>
        <p:grpSpPr>
          <a:xfrm>
            <a:off x="2076190" y="5133200"/>
            <a:ext cx="315595" cy="124460"/>
            <a:chOff x="2076190" y="5133200"/>
            <a:chExt cx="315595" cy="124460"/>
          </a:xfrm>
        </p:grpSpPr>
        <p:pic>
          <p:nvPicPr>
            <p:cNvPr id="7" name="object 7"/>
            <p:cNvPicPr/>
            <p:nvPr/>
          </p:nvPicPr>
          <p:blipFill>
            <a:blip r:embed="rId2" cstate="print"/>
            <a:stretch>
              <a:fillRect/>
            </a:stretch>
          </p:blipFill>
          <p:spPr>
            <a:xfrm>
              <a:off x="2076190" y="5134931"/>
              <a:ext cx="104851" cy="122186"/>
            </a:xfrm>
            <a:prstGeom prst="rect">
              <a:avLst/>
            </a:prstGeom>
          </p:spPr>
        </p:pic>
        <p:sp>
          <p:nvSpPr>
            <p:cNvPr id="8" name="object 8"/>
            <p:cNvSpPr/>
            <p:nvPr/>
          </p:nvSpPr>
          <p:spPr>
            <a:xfrm>
              <a:off x="2202700" y="5133200"/>
              <a:ext cx="189230" cy="123825"/>
            </a:xfrm>
            <a:custGeom>
              <a:avLst/>
              <a:gdLst/>
              <a:ahLst/>
              <a:cxnLst/>
              <a:rect l="l" t="t" r="r" b="b"/>
              <a:pathLst>
                <a:path w="189230" h="123825">
                  <a:moveTo>
                    <a:pt x="27851" y="94551"/>
                  </a:moveTo>
                  <a:lnTo>
                    <a:pt x="0" y="94551"/>
                  </a:lnTo>
                  <a:lnTo>
                    <a:pt x="0" y="122047"/>
                  </a:lnTo>
                  <a:lnTo>
                    <a:pt x="27851" y="122047"/>
                  </a:lnTo>
                  <a:lnTo>
                    <a:pt x="27851" y="94551"/>
                  </a:lnTo>
                  <a:close/>
                </a:path>
                <a:path w="189230" h="123825">
                  <a:moveTo>
                    <a:pt x="140931" y="86461"/>
                  </a:moveTo>
                  <a:lnTo>
                    <a:pt x="102768" y="50012"/>
                  </a:lnTo>
                  <a:lnTo>
                    <a:pt x="89928" y="46418"/>
                  </a:lnTo>
                  <a:lnTo>
                    <a:pt x="81991" y="43091"/>
                  </a:lnTo>
                  <a:lnTo>
                    <a:pt x="77939" y="39268"/>
                  </a:lnTo>
                  <a:lnTo>
                    <a:pt x="76822" y="34213"/>
                  </a:lnTo>
                  <a:lnTo>
                    <a:pt x="76822" y="28016"/>
                  </a:lnTo>
                  <a:lnTo>
                    <a:pt x="82143" y="23368"/>
                  </a:lnTo>
                  <a:lnTo>
                    <a:pt x="92278" y="23368"/>
                  </a:lnTo>
                  <a:lnTo>
                    <a:pt x="99949" y="24193"/>
                  </a:lnTo>
                  <a:lnTo>
                    <a:pt x="107734" y="26543"/>
                  </a:lnTo>
                  <a:lnTo>
                    <a:pt x="115608" y="30264"/>
                  </a:lnTo>
                  <a:lnTo>
                    <a:pt x="123558" y="35229"/>
                  </a:lnTo>
                  <a:lnTo>
                    <a:pt x="137312" y="15316"/>
                  </a:lnTo>
                  <a:lnTo>
                    <a:pt x="127635" y="8788"/>
                  </a:lnTo>
                  <a:lnTo>
                    <a:pt x="116954" y="3987"/>
                  </a:lnTo>
                  <a:lnTo>
                    <a:pt x="105270" y="1016"/>
                  </a:lnTo>
                  <a:lnTo>
                    <a:pt x="92621" y="0"/>
                  </a:lnTo>
                  <a:lnTo>
                    <a:pt x="75666" y="2603"/>
                  </a:lnTo>
                  <a:lnTo>
                    <a:pt x="62357" y="9956"/>
                  </a:lnTo>
                  <a:lnTo>
                    <a:pt x="53644" y="21399"/>
                  </a:lnTo>
                  <a:lnTo>
                    <a:pt x="50520" y="36258"/>
                  </a:lnTo>
                  <a:lnTo>
                    <a:pt x="53340" y="51574"/>
                  </a:lnTo>
                  <a:lnTo>
                    <a:pt x="61353" y="61645"/>
                  </a:lnTo>
                  <a:lnTo>
                    <a:pt x="73926" y="68402"/>
                  </a:lnTo>
                  <a:lnTo>
                    <a:pt x="102654" y="77025"/>
                  </a:lnTo>
                  <a:lnTo>
                    <a:pt x="110045" y="80479"/>
                  </a:lnTo>
                  <a:lnTo>
                    <a:pt x="113665" y="84213"/>
                  </a:lnTo>
                  <a:lnTo>
                    <a:pt x="114630" y="88696"/>
                  </a:lnTo>
                  <a:lnTo>
                    <a:pt x="114630" y="96075"/>
                  </a:lnTo>
                  <a:lnTo>
                    <a:pt x="108102" y="100380"/>
                  </a:lnTo>
                  <a:lnTo>
                    <a:pt x="97269" y="100380"/>
                  </a:lnTo>
                  <a:lnTo>
                    <a:pt x="87363" y="99364"/>
                  </a:lnTo>
                  <a:lnTo>
                    <a:pt x="78193" y="96431"/>
                  </a:lnTo>
                  <a:lnTo>
                    <a:pt x="69570" y="91833"/>
                  </a:lnTo>
                  <a:lnTo>
                    <a:pt x="61341" y="85775"/>
                  </a:lnTo>
                  <a:lnTo>
                    <a:pt x="45694" y="104508"/>
                  </a:lnTo>
                  <a:lnTo>
                    <a:pt x="57200" y="112953"/>
                  </a:lnTo>
                  <a:lnTo>
                    <a:pt x="69799" y="118973"/>
                  </a:lnTo>
                  <a:lnTo>
                    <a:pt x="83108" y="122567"/>
                  </a:lnTo>
                  <a:lnTo>
                    <a:pt x="96735" y="123748"/>
                  </a:lnTo>
                  <a:lnTo>
                    <a:pt x="114592" y="121285"/>
                  </a:lnTo>
                  <a:lnTo>
                    <a:pt x="128562" y="114071"/>
                  </a:lnTo>
                  <a:lnTo>
                    <a:pt x="137668" y="102374"/>
                  </a:lnTo>
                  <a:lnTo>
                    <a:pt x="140931" y="86461"/>
                  </a:lnTo>
                  <a:close/>
                </a:path>
                <a:path w="189230" h="123825">
                  <a:moveTo>
                    <a:pt x="189039" y="94551"/>
                  </a:moveTo>
                  <a:lnTo>
                    <a:pt x="161188" y="94551"/>
                  </a:lnTo>
                  <a:lnTo>
                    <a:pt x="161188" y="122047"/>
                  </a:lnTo>
                  <a:lnTo>
                    <a:pt x="189039" y="122047"/>
                  </a:lnTo>
                  <a:lnTo>
                    <a:pt x="189039" y="94551"/>
                  </a:lnTo>
                  <a:close/>
                </a:path>
              </a:pathLst>
            </a:custGeom>
            <a:solidFill>
              <a:srgbClr val="FFFFFF"/>
            </a:solidFill>
          </p:spPr>
          <p:txBody>
            <a:bodyPr wrap="square" lIns="0" tIns="0" rIns="0" bIns="0" rtlCol="0"/>
            <a:lstStyle/>
            <a:p>
              <a:endParaRPr/>
            </a:p>
          </p:txBody>
        </p:sp>
      </p:grpSp>
      <p:grpSp>
        <p:nvGrpSpPr>
          <p:cNvPr id="9" name="object 9"/>
          <p:cNvGrpSpPr/>
          <p:nvPr/>
        </p:nvGrpSpPr>
        <p:grpSpPr>
          <a:xfrm>
            <a:off x="2470453" y="5134076"/>
            <a:ext cx="1224280" cy="121920"/>
            <a:chOff x="2470453" y="5134076"/>
            <a:chExt cx="1224280" cy="121920"/>
          </a:xfrm>
        </p:grpSpPr>
        <p:pic>
          <p:nvPicPr>
            <p:cNvPr id="10" name="object 10"/>
            <p:cNvPicPr/>
            <p:nvPr/>
          </p:nvPicPr>
          <p:blipFill>
            <a:blip r:embed="rId3" cstate="print"/>
            <a:stretch>
              <a:fillRect/>
            </a:stretch>
          </p:blipFill>
          <p:spPr>
            <a:xfrm>
              <a:off x="2470453" y="5134927"/>
              <a:ext cx="110858" cy="120332"/>
            </a:xfrm>
            <a:prstGeom prst="rect">
              <a:avLst/>
            </a:prstGeom>
          </p:spPr>
        </p:pic>
        <p:sp>
          <p:nvSpPr>
            <p:cNvPr id="11" name="object 11"/>
            <p:cNvSpPr/>
            <p:nvPr/>
          </p:nvSpPr>
          <p:spPr>
            <a:xfrm>
              <a:off x="2605874" y="5134940"/>
              <a:ext cx="92075" cy="120650"/>
            </a:xfrm>
            <a:custGeom>
              <a:avLst/>
              <a:gdLst/>
              <a:ahLst/>
              <a:cxnLst/>
              <a:rect l="l" t="t" r="r" b="b"/>
              <a:pathLst>
                <a:path w="92075" h="120650">
                  <a:moveTo>
                    <a:pt x="91617" y="96520"/>
                  </a:moveTo>
                  <a:lnTo>
                    <a:pt x="26301" y="96520"/>
                  </a:lnTo>
                  <a:lnTo>
                    <a:pt x="26301" y="71120"/>
                  </a:lnTo>
                  <a:lnTo>
                    <a:pt x="83007" y="71120"/>
                  </a:lnTo>
                  <a:lnTo>
                    <a:pt x="83007" y="48260"/>
                  </a:lnTo>
                  <a:lnTo>
                    <a:pt x="26301" y="48260"/>
                  </a:lnTo>
                  <a:lnTo>
                    <a:pt x="26301" y="24130"/>
                  </a:lnTo>
                  <a:lnTo>
                    <a:pt x="90754" y="24130"/>
                  </a:lnTo>
                  <a:lnTo>
                    <a:pt x="90754" y="0"/>
                  </a:lnTo>
                  <a:lnTo>
                    <a:pt x="0" y="0"/>
                  </a:lnTo>
                  <a:lnTo>
                    <a:pt x="0" y="24130"/>
                  </a:lnTo>
                  <a:lnTo>
                    <a:pt x="0" y="48260"/>
                  </a:lnTo>
                  <a:lnTo>
                    <a:pt x="0" y="71120"/>
                  </a:lnTo>
                  <a:lnTo>
                    <a:pt x="0" y="96520"/>
                  </a:lnTo>
                  <a:lnTo>
                    <a:pt x="0" y="120650"/>
                  </a:lnTo>
                  <a:lnTo>
                    <a:pt x="91617" y="120650"/>
                  </a:lnTo>
                  <a:lnTo>
                    <a:pt x="91617" y="96520"/>
                  </a:lnTo>
                  <a:close/>
                </a:path>
              </a:pathLst>
            </a:custGeom>
            <a:solidFill>
              <a:srgbClr val="FFFFFF"/>
            </a:solidFill>
          </p:spPr>
          <p:txBody>
            <a:bodyPr wrap="square" lIns="0" tIns="0" rIns="0" bIns="0" rtlCol="0"/>
            <a:lstStyle/>
            <a:p>
              <a:endParaRPr/>
            </a:p>
          </p:txBody>
        </p:sp>
        <p:pic>
          <p:nvPicPr>
            <p:cNvPr id="12" name="object 12"/>
            <p:cNvPicPr/>
            <p:nvPr/>
          </p:nvPicPr>
          <p:blipFill>
            <a:blip r:embed="rId4" cstate="print"/>
            <a:stretch>
              <a:fillRect/>
            </a:stretch>
          </p:blipFill>
          <p:spPr>
            <a:xfrm>
              <a:off x="2722078" y="5134076"/>
              <a:ext cx="221016" cy="121170"/>
            </a:xfrm>
            <a:prstGeom prst="rect">
              <a:avLst/>
            </a:prstGeom>
          </p:spPr>
        </p:pic>
        <p:pic>
          <p:nvPicPr>
            <p:cNvPr id="13" name="object 13"/>
            <p:cNvPicPr/>
            <p:nvPr/>
          </p:nvPicPr>
          <p:blipFill>
            <a:blip r:embed="rId5" cstate="print"/>
            <a:stretch>
              <a:fillRect/>
            </a:stretch>
          </p:blipFill>
          <p:spPr>
            <a:xfrm>
              <a:off x="2962695" y="5134912"/>
              <a:ext cx="216382" cy="120933"/>
            </a:xfrm>
            <a:prstGeom prst="rect">
              <a:avLst/>
            </a:prstGeom>
          </p:spPr>
        </p:pic>
        <p:pic>
          <p:nvPicPr>
            <p:cNvPr id="14" name="object 14"/>
            <p:cNvPicPr/>
            <p:nvPr/>
          </p:nvPicPr>
          <p:blipFill>
            <a:blip r:embed="rId6" cstate="print"/>
            <a:stretch>
              <a:fillRect/>
            </a:stretch>
          </p:blipFill>
          <p:spPr>
            <a:xfrm>
              <a:off x="3200377" y="5134929"/>
              <a:ext cx="120319" cy="120319"/>
            </a:xfrm>
            <a:prstGeom prst="rect">
              <a:avLst/>
            </a:prstGeom>
          </p:spPr>
        </p:pic>
        <p:sp>
          <p:nvSpPr>
            <p:cNvPr id="15" name="object 15"/>
            <p:cNvSpPr/>
            <p:nvPr/>
          </p:nvSpPr>
          <p:spPr>
            <a:xfrm>
              <a:off x="3350577" y="5134940"/>
              <a:ext cx="92075" cy="120650"/>
            </a:xfrm>
            <a:custGeom>
              <a:avLst/>
              <a:gdLst/>
              <a:ahLst/>
              <a:cxnLst/>
              <a:rect l="l" t="t" r="r" b="b"/>
              <a:pathLst>
                <a:path w="92075" h="120650">
                  <a:moveTo>
                    <a:pt x="91617" y="96520"/>
                  </a:moveTo>
                  <a:lnTo>
                    <a:pt x="26301" y="96520"/>
                  </a:lnTo>
                  <a:lnTo>
                    <a:pt x="26301" y="71120"/>
                  </a:lnTo>
                  <a:lnTo>
                    <a:pt x="83007" y="71120"/>
                  </a:lnTo>
                  <a:lnTo>
                    <a:pt x="83007" y="48260"/>
                  </a:lnTo>
                  <a:lnTo>
                    <a:pt x="26301" y="48260"/>
                  </a:lnTo>
                  <a:lnTo>
                    <a:pt x="26301" y="24130"/>
                  </a:lnTo>
                  <a:lnTo>
                    <a:pt x="90754" y="24130"/>
                  </a:lnTo>
                  <a:lnTo>
                    <a:pt x="90754" y="0"/>
                  </a:lnTo>
                  <a:lnTo>
                    <a:pt x="0" y="0"/>
                  </a:lnTo>
                  <a:lnTo>
                    <a:pt x="0" y="24130"/>
                  </a:lnTo>
                  <a:lnTo>
                    <a:pt x="0" y="48260"/>
                  </a:lnTo>
                  <a:lnTo>
                    <a:pt x="0" y="71120"/>
                  </a:lnTo>
                  <a:lnTo>
                    <a:pt x="0" y="96520"/>
                  </a:lnTo>
                  <a:lnTo>
                    <a:pt x="0" y="120650"/>
                  </a:lnTo>
                  <a:lnTo>
                    <a:pt x="91617" y="120650"/>
                  </a:lnTo>
                  <a:lnTo>
                    <a:pt x="91617" y="96520"/>
                  </a:lnTo>
                  <a:close/>
                </a:path>
              </a:pathLst>
            </a:custGeom>
            <a:solidFill>
              <a:srgbClr val="FFFFFF"/>
            </a:solidFill>
          </p:spPr>
          <p:txBody>
            <a:bodyPr wrap="square" lIns="0" tIns="0" rIns="0" bIns="0" rtlCol="0"/>
            <a:lstStyle/>
            <a:p>
              <a:endParaRPr/>
            </a:p>
          </p:txBody>
        </p:sp>
        <p:pic>
          <p:nvPicPr>
            <p:cNvPr id="16" name="object 16"/>
            <p:cNvPicPr/>
            <p:nvPr/>
          </p:nvPicPr>
          <p:blipFill>
            <a:blip r:embed="rId7" cstate="print"/>
            <a:stretch>
              <a:fillRect/>
            </a:stretch>
          </p:blipFill>
          <p:spPr>
            <a:xfrm>
              <a:off x="3466772" y="5134929"/>
              <a:ext cx="106908" cy="120319"/>
            </a:xfrm>
            <a:prstGeom prst="rect">
              <a:avLst/>
            </a:prstGeom>
          </p:spPr>
        </p:pic>
        <p:sp>
          <p:nvSpPr>
            <p:cNvPr id="17" name="object 17"/>
            <p:cNvSpPr/>
            <p:nvPr/>
          </p:nvSpPr>
          <p:spPr>
            <a:xfrm>
              <a:off x="3594989" y="5135206"/>
              <a:ext cx="99695" cy="120650"/>
            </a:xfrm>
            <a:custGeom>
              <a:avLst/>
              <a:gdLst/>
              <a:ahLst/>
              <a:cxnLst/>
              <a:rect l="l" t="t" r="r" b="b"/>
              <a:pathLst>
                <a:path w="99695" h="120650">
                  <a:moveTo>
                    <a:pt x="99682" y="0"/>
                  </a:moveTo>
                  <a:lnTo>
                    <a:pt x="0" y="0"/>
                  </a:lnTo>
                  <a:lnTo>
                    <a:pt x="0" y="24130"/>
                  </a:lnTo>
                  <a:lnTo>
                    <a:pt x="36601" y="24130"/>
                  </a:lnTo>
                  <a:lnTo>
                    <a:pt x="36601" y="120650"/>
                  </a:lnTo>
                  <a:lnTo>
                    <a:pt x="63055" y="120650"/>
                  </a:lnTo>
                  <a:lnTo>
                    <a:pt x="63055" y="24130"/>
                  </a:lnTo>
                  <a:lnTo>
                    <a:pt x="99682" y="24130"/>
                  </a:lnTo>
                  <a:lnTo>
                    <a:pt x="99682" y="0"/>
                  </a:lnTo>
                  <a:close/>
                </a:path>
              </a:pathLst>
            </a:custGeom>
            <a:solidFill>
              <a:srgbClr val="FFFFFF"/>
            </a:solidFill>
          </p:spPr>
          <p:txBody>
            <a:bodyPr wrap="square" lIns="0" tIns="0" rIns="0" bIns="0" rtlCol="0"/>
            <a:lstStyle/>
            <a:p>
              <a:endParaRPr/>
            </a:p>
          </p:txBody>
        </p:sp>
      </p:grpSp>
      <p:grpSp>
        <p:nvGrpSpPr>
          <p:cNvPr id="18" name="object 18"/>
          <p:cNvGrpSpPr/>
          <p:nvPr/>
        </p:nvGrpSpPr>
        <p:grpSpPr>
          <a:xfrm>
            <a:off x="3763240" y="5132868"/>
            <a:ext cx="244475" cy="124460"/>
            <a:chOff x="3763240" y="5132868"/>
            <a:chExt cx="244475" cy="124460"/>
          </a:xfrm>
        </p:grpSpPr>
        <p:pic>
          <p:nvPicPr>
            <p:cNvPr id="19" name="object 19"/>
            <p:cNvPicPr/>
            <p:nvPr/>
          </p:nvPicPr>
          <p:blipFill>
            <a:blip r:embed="rId8" cstate="print"/>
            <a:stretch>
              <a:fillRect/>
            </a:stretch>
          </p:blipFill>
          <p:spPr>
            <a:xfrm>
              <a:off x="3763240" y="5132868"/>
              <a:ext cx="127888" cy="124434"/>
            </a:xfrm>
            <a:prstGeom prst="rect">
              <a:avLst/>
            </a:prstGeom>
          </p:spPr>
        </p:pic>
        <p:sp>
          <p:nvSpPr>
            <p:cNvPr id="20" name="object 20"/>
            <p:cNvSpPr/>
            <p:nvPr/>
          </p:nvSpPr>
          <p:spPr>
            <a:xfrm>
              <a:off x="3915689" y="5134940"/>
              <a:ext cx="92075" cy="120650"/>
            </a:xfrm>
            <a:custGeom>
              <a:avLst/>
              <a:gdLst/>
              <a:ahLst/>
              <a:cxnLst/>
              <a:rect l="l" t="t" r="r" b="b"/>
              <a:pathLst>
                <a:path w="92075" h="120650">
                  <a:moveTo>
                    <a:pt x="91617" y="0"/>
                  </a:moveTo>
                  <a:lnTo>
                    <a:pt x="0" y="0"/>
                  </a:lnTo>
                  <a:lnTo>
                    <a:pt x="0" y="24130"/>
                  </a:lnTo>
                  <a:lnTo>
                    <a:pt x="0" y="49530"/>
                  </a:lnTo>
                  <a:lnTo>
                    <a:pt x="0" y="73660"/>
                  </a:lnTo>
                  <a:lnTo>
                    <a:pt x="0" y="120650"/>
                  </a:lnTo>
                  <a:lnTo>
                    <a:pt x="26479" y="120650"/>
                  </a:lnTo>
                  <a:lnTo>
                    <a:pt x="26479" y="73660"/>
                  </a:lnTo>
                  <a:lnTo>
                    <a:pt x="83870" y="73660"/>
                  </a:lnTo>
                  <a:lnTo>
                    <a:pt x="83870" y="49530"/>
                  </a:lnTo>
                  <a:lnTo>
                    <a:pt x="26479" y="49530"/>
                  </a:lnTo>
                  <a:lnTo>
                    <a:pt x="26479" y="24130"/>
                  </a:lnTo>
                  <a:lnTo>
                    <a:pt x="91617" y="24130"/>
                  </a:lnTo>
                  <a:lnTo>
                    <a:pt x="91617" y="0"/>
                  </a:lnTo>
                  <a:close/>
                </a:path>
              </a:pathLst>
            </a:custGeom>
            <a:solidFill>
              <a:srgbClr val="FFFFFF"/>
            </a:solidFill>
          </p:spPr>
          <p:txBody>
            <a:bodyPr wrap="square" lIns="0" tIns="0" rIns="0" bIns="0" rtlCol="0"/>
            <a:lstStyle/>
            <a:p>
              <a:endParaRPr/>
            </a:p>
          </p:txBody>
        </p:sp>
      </p:grpSp>
      <p:grpSp>
        <p:nvGrpSpPr>
          <p:cNvPr id="21" name="object 21"/>
          <p:cNvGrpSpPr/>
          <p:nvPr/>
        </p:nvGrpSpPr>
        <p:grpSpPr>
          <a:xfrm>
            <a:off x="4070028" y="5132868"/>
            <a:ext cx="740410" cy="124460"/>
            <a:chOff x="4070028" y="5132868"/>
            <a:chExt cx="740410" cy="124460"/>
          </a:xfrm>
        </p:grpSpPr>
        <p:pic>
          <p:nvPicPr>
            <p:cNvPr id="22" name="object 22"/>
            <p:cNvPicPr/>
            <p:nvPr/>
          </p:nvPicPr>
          <p:blipFill>
            <a:blip r:embed="rId9" cstate="print"/>
            <a:stretch>
              <a:fillRect/>
            </a:stretch>
          </p:blipFill>
          <p:spPr>
            <a:xfrm>
              <a:off x="4070028" y="5134923"/>
              <a:ext cx="81978" cy="122046"/>
            </a:xfrm>
            <a:prstGeom prst="rect">
              <a:avLst/>
            </a:prstGeom>
          </p:spPr>
        </p:pic>
        <p:pic>
          <p:nvPicPr>
            <p:cNvPr id="23" name="object 23"/>
            <p:cNvPicPr/>
            <p:nvPr/>
          </p:nvPicPr>
          <p:blipFill>
            <a:blip r:embed="rId2" cstate="print"/>
            <a:stretch>
              <a:fillRect/>
            </a:stretch>
          </p:blipFill>
          <p:spPr>
            <a:xfrm>
              <a:off x="4178133" y="5134931"/>
              <a:ext cx="104851" cy="122186"/>
            </a:xfrm>
            <a:prstGeom prst="rect">
              <a:avLst/>
            </a:prstGeom>
          </p:spPr>
        </p:pic>
        <p:pic>
          <p:nvPicPr>
            <p:cNvPr id="24" name="object 24"/>
            <p:cNvPicPr/>
            <p:nvPr/>
          </p:nvPicPr>
          <p:blipFill>
            <a:blip r:embed="rId10" cstate="print"/>
            <a:stretch>
              <a:fillRect/>
            </a:stretch>
          </p:blipFill>
          <p:spPr>
            <a:xfrm>
              <a:off x="4302734" y="5133200"/>
              <a:ext cx="207803" cy="123748"/>
            </a:xfrm>
            <a:prstGeom prst="rect">
              <a:avLst/>
            </a:prstGeom>
          </p:spPr>
        </p:pic>
        <p:sp>
          <p:nvSpPr>
            <p:cNvPr id="25" name="object 25"/>
            <p:cNvSpPr/>
            <p:nvPr/>
          </p:nvSpPr>
          <p:spPr>
            <a:xfrm>
              <a:off x="4533049" y="5134927"/>
              <a:ext cx="26670" cy="120650"/>
            </a:xfrm>
            <a:custGeom>
              <a:avLst/>
              <a:gdLst/>
              <a:ahLst/>
              <a:cxnLst/>
              <a:rect l="l" t="t" r="r" b="b"/>
              <a:pathLst>
                <a:path w="26670" h="120650">
                  <a:moveTo>
                    <a:pt x="26454" y="0"/>
                  </a:moveTo>
                  <a:lnTo>
                    <a:pt x="0" y="0"/>
                  </a:lnTo>
                  <a:lnTo>
                    <a:pt x="0" y="120319"/>
                  </a:lnTo>
                  <a:lnTo>
                    <a:pt x="26454" y="120319"/>
                  </a:lnTo>
                  <a:lnTo>
                    <a:pt x="26454" y="0"/>
                  </a:lnTo>
                  <a:close/>
                </a:path>
              </a:pathLst>
            </a:custGeom>
            <a:solidFill>
              <a:srgbClr val="FFFFFF"/>
            </a:solidFill>
          </p:spPr>
          <p:txBody>
            <a:bodyPr wrap="square" lIns="0" tIns="0" rIns="0" bIns="0" rtlCol="0"/>
            <a:lstStyle/>
            <a:p>
              <a:endParaRPr/>
            </a:p>
          </p:txBody>
        </p:sp>
        <p:pic>
          <p:nvPicPr>
            <p:cNvPr id="26" name="object 26"/>
            <p:cNvPicPr/>
            <p:nvPr/>
          </p:nvPicPr>
          <p:blipFill>
            <a:blip r:embed="rId11" cstate="print"/>
            <a:stretch>
              <a:fillRect/>
            </a:stretch>
          </p:blipFill>
          <p:spPr>
            <a:xfrm>
              <a:off x="4585290" y="5132868"/>
              <a:ext cx="111036" cy="124434"/>
            </a:xfrm>
            <a:prstGeom prst="rect">
              <a:avLst/>
            </a:prstGeom>
          </p:spPr>
        </p:pic>
        <p:sp>
          <p:nvSpPr>
            <p:cNvPr id="27" name="object 27"/>
            <p:cNvSpPr/>
            <p:nvPr/>
          </p:nvSpPr>
          <p:spPr>
            <a:xfrm>
              <a:off x="4718482" y="5134940"/>
              <a:ext cx="92075" cy="120650"/>
            </a:xfrm>
            <a:custGeom>
              <a:avLst/>
              <a:gdLst/>
              <a:ahLst/>
              <a:cxnLst/>
              <a:rect l="l" t="t" r="r" b="b"/>
              <a:pathLst>
                <a:path w="92075" h="120650">
                  <a:moveTo>
                    <a:pt x="91617" y="96520"/>
                  </a:moveTo>
                  <a:lnTo>
                    <a:pt x="26301" y="96520"/>
                  </a:lnTo>
                  <a:lnTo>
                    <a:pt x="26301" y="71120"/>
                  </a:lnTo>
                  <a:lnTo>
                    <a:pt x="83032" y="71120"/>
                  </a:lnTo>
                  <a:lnTo>
                    <a:pt x="83032" y="48260"/>
                  </a:lnTo>
                  <a:lnTo>
                    <a:pt x="26301" y="48260"/>
                  </a:lnTo>
                  <a:lnTo>
                    <a:pt x="26301" y="24130"/>
                  </a:lnTo>
                  <a:lnTo>
                    <a:pt x="90754" y="24130"/>
                  </a:lnTo>
                  <a:lnTo>
                    <a:pt x="90754" y="0"/>
                  </a:lnTo>
                  <a:lnTo>
                    <a:pt x="0" y="0"/>
                  </a:lnTo>
                  <a:lnTo>
                    <a:pt x="0" y="24130"/>
                  </a:lnTo>
                  <a:lnTo>
                    <a:pt x="0" y="48260"/>
                  </a:lnTo>
                  <a:lnTo>
                    <a:pt x="0" y="71120"/>
                  </a:lnTo>
                  <a:lnTo>
                    <a:pt x="0" y="96520"/>
                  </a:lnTo>
                  <a:lnTo>
                    <a:pt x="0" y="120650"/>
                  </a:lnTo>
                  <a:lnTo>
                    <a:pt x="91617" y="120650"/>
                  </a:lnTo>
                  <a:lnTo>
                    <a:pt x="91617" y="96520"/>
                  </a:lnTo>
                  <a:close/>
                </a:path>
              </a:pathLst>
            </a:custGeom>
            <a:solidFill>
              <a:srgbClr val="FFFFFF"/>
            </a:solidFill>
          </p:spPr>
          <p:txBody>
            <a:bodyPr wrap="square" lIns="0" tIns="0" rIns="0" bIns="0" rtlCol="0"/>
            <a:lstStyle/>
            <a:p>
              <a:endParaRPr/>
            </a:p>
          </p:txBody>
        </p:sp>
      </p:grpSp>
      <p:grpSp>
        <p:nvGrpSpPr>
          <p:cNvPr id="28" name="object 28"/>
          <p:cNvGrpSpPr/>
          <p:nvPr/>
        </p:nvGrpSpPr>
        <p:grpSpPr>
          <a:xfrm>
            <a:off x="2059598" y="5413261"/>
            <a:ext cx="584835" cy="185420"/>
            <a:chOff x="2059598" y="5413261"/>
            <a:chExt cx="584835" cy="185420"/>
          </a:xfrm>
        </p:grpSpPr>
        <p:pic>
          <p:nvPicPr>
            <p:cNvPr id="29" name="object 29"/>
            <p:cNvPicPr/>
            <p:nvPr/>
          </p:nvPicPr>
          <p:blipFill>
            <a:blip r:embed="rId12" cstate="print"/>
            <a:stretch>
              <a:fillRect/>
            </a:stretch>
          </p:blipFill>
          <p:spPr>
            <a:xfrm>
              <a:off x="2059598" y="5413261"/>
              <a:ext cx="182829" cy="185369"/>
            </a:xfrm>
            <a:prstGeom prst="rect">
              <a:avLst/>
            </a:prstGeom>
          </p:spPr>
        </p:pic>
        <p:sp>
          <p:nvSpPr>
            <p:cNvPr id="30" name="object 30"/>
            <p:cNvSpPr/>
            <p:nvPr/>
          </p:nvSpPr>
          <p:spPr>
            <a:xfrm>
              <a:off x="2285415" y="5416321"/>
              <a:ext cx="358775" cy="179705"/>
            </a:xfrm>
            <a:custGeom>
              <a:avLst/>
              <a:gdLst/>
              <a:ahLst/>
              <a:cxnLst/>
              <a:rect l="l" t="t" r="r" b="b"/>
              <a:pathLst>
                <a:path w="358775" h="179704">
                  <a:moveTo>
                    <a:pt x="128803" y="12"/>
                  </a:moveTo>
                  <a:lnTo>
                    <a:pt x="0" y="12"/>
                  </a:lnTo>
                  <a:lnTo>
                    <a:pt x="0" y="19062"/>
                  </a:lnTo>
                  <a:lnTo>
                    <a:pt x="0" y="82562"/>
                  </a:lnTo>
                  <a:lnTo>
                    <a:pt x="0" y="101612"/>
                  </a:lnTo>
                  <a:lnTo>
                    <a:pt x="0" y="179082"/>
                  </a:lnTo>
                  <a:lnTo>
                    <a:pt x="20218" y="179082"/>
                  </a:lnTo>
                  <a:lnTo>
                    <a:pt x="20218" y="101612"/>
                  </a:lnTo>
                  <a:lnTo>
                    <a:pt x="117284" y="101612"/>
                  </a:lnTo>
                  <a:lnTo>
                    <a:pt x="117284" y="82562"/>
                  </a:lnTo>
                  <a:lnTo>
                    <a:pt x="20218" y="82562"/>
                  </a:lnTo>
                  <a:lnTo>
                    <a:pt x="20218" y="19062"/>
                  </a:lnTo>
                  <a:lnTo>
                    <a:pt x="128803" y="19062"/>
                  </a:lnTo>
                  <a:lnTo>
                    <a:pt x="128803" y="12"/>
                  </a:lnTo>
                  <a:close/>
                </a:path>
                <a:path w="358775" h="179704">
                  <a:moveTo>
                    <a:pt x="297014" y="12"/>
                  </a:moveTo>
                  <a:lnTo>
                    <a:pt x="168211" y="12"/>
                  </a:lnTo>
                  <a:lnTo>
                    <a:pt x="168211" y="19062"/>
                  </a:lnTo>
                  <a:lnTo>
                    <a:pt x="168211" y="82562"/>
                  </a:lnTo>
                  <a:lnTo>
                    <a:pt x="168211" y="101612"/>
                  </a:lnTo>
                  <a:lnTo>
                    <a:pt x="168211" y="179082"/>
                  </a:lnTo>
                  <a:lnTo>
                    <a:pt x="188429" y="179082"/>
                  </a:lnTo>
                  <a:lnTo>
                    <a:pt x="188429" y="101612"/>
                  </a:lnTo>
                  <a:lnTo>
                    <a:pt x="285496" y="101612"/>
                  </a:lnTo>
                  <a:lnTo>
                    <a:pt x="285496" y="82562"/>
                  </a:lnTo>
                  <a:lnTo>
                    <a:pt x="188429" y="82562"/>
                  </a:lnTo>
                  <a:lnTo>
                    <a:pt x="188429" y="19062"/>
                  </a:lnTo>
                  <a:lnTo>
                    <a:pt x="297014" y="19062"/>
                  </a:lnTo>
                  <a:lnTo>
                    <a:pt x="297014" y="12"/>
                  </a:lnTo>
                  <a:close/>
                </a:path>
                <a:path w="358775" h="179704">
                  <a:moveTo>
                    <a:pt x="358432" y="0"/>
                  </a:moveTo>
                  <a:lnTo>
                    <a:pt x="338213" y="0"/>
                  </a:lnTo>
                  <a:lnTo>
                    <a:pt x="338213" y="179247"/>
                  </a:lnTo>
                  <a:lnTo>
                    <a:pt x="358432" y="179247"/>
                  </a:lnTo>
                  <a:lnTo>
                    <a:pt x="358432" y="0"/>
                  </a:lnTo>
                  <a:close/>
                </a:path>
              </a:pathLst>
            </a:custGeom>
            <a:solidFill>
              <a:srgbClr val="FFFFFF"/>
            </a:solidFill>
          </p:spPr>
          <p:txBody>
            <a:bodyPr wrap="square" lIns="0" tIns="0" rIns="0" bIns="0" rtlCol="0"/>
            <a:lstStyle/>
            <a:p>
              <a:endParaRPr/>
            </a:p>
          </p:txBody>
        </p:sp>
      </p:grpSp>
      <p:grpSp>
        <p:nvGrpSpPr>
          <p:cNvPr id="31" name="object 31"/>
          <p:cNvGrpSpPr/>
          <p:nvPr/>
        </p:nvGrpSpPr>
        <p:grpSpPr>
          <a:xfrm>
            <a:off x="2688656" y="5413261"/>
            <a:ext cx="328295" cy="185420"/>
            <a:chOff x="2688656" y="5413261"/>
            <a:chExt cx="328295" cy="185420"/>
          </a:xfrm>
        </p:grpSpPr>
        <p:pic>
          <p:nvPicPr>
            <p:cNvPr id="32" name="object 32"/>
            <p:cNvPicPr/>
            <p:nvPr/>
          </p:nvPicPr>
          <p:blipFill>
            <a:blip r:embed="rId13" cstate="print"/>
            <a:stretch>
              <a:fillRect/>
            </a:stretch>
          </p:blipFill>
          <p:spPr>
            <a:xfrm>
              <a:off x="2688656" y="5413261"/>
              <a:ext cx="161556" cy="185369"/>
            </a:xfrm>
            <a:prstGeom prst="rect">
              <a:avLst/>
            </a:prstGeom>
          </p:spPr>
        </p:pic>
        <p:sp>
          <p:nvSpPr>
            <p:cNvPr id="33" name="object 33"/>
            <p:cNvSpPr/>
            <p:nvPr/>
          </p:nvSpPr>
          <p:spPr>
            <a:xfrm>
              <a:off x="2885795" y="5416333"/>
              <a:ext cx="131445" cy="179070"/>
            </a:xfrm>
            <a:custGeom>
              <a:avLst/>
              <a:gdLst/>
              <a:ahLst/>
              <a:cxnLst/>
              <a:rect l="l" t="t" r="r" b="b"/>
              <a:pathLst>
                <a:path w="131444" h="179070">
                  <a:moveTo>
                    <a:pt x="130860" y="161290"/>
                  </a:moveTo>
                  <a:lnTo>
                    <a:pt x="20218" y="161290"/>
                  </a:lnTo>
                  <a:lnTo>
                    <a:pt x="20218" y="97790"/>
                  </a:lnTo>
                  <a:lnTo>
                    <a:pt x="118059" y="97790"/>
                  </a:lnTo>
                  <a:lnTo>
                    <a:pt x="118059" y="80010"/>
                  </a:lnTo>
                  <a:lnTo>
                    <a:pt x="20218" y="80010"/>
                  </a:lnTo>
                  <a:lnTo>
                    <a:pt x="20218" y="19050"/>
                  </a:lnTo>
                  <a:lnTo>
                    <a:pt x="129578" y="19050"/>
                  </a:lnTo>
                  <a:lnTo>
                    <a:pt x="129578" y="0"/>
                  </a:lnTo>
                  <a:lnTo>
                    <a:pt x="0" y="0"/>
                  </a:lnTo>
                  <a:lnTo>
                    <a:pt x="0" y="19050"/>
                  </a:lnTo>
                  <a:lnTo>
                    <a:pt x="0" y="80010"/>
                  </a:lnTo>
                  <a:lnTo>
                    <a:pt x="0" y="97790"/>
                  </a:lnTo>
                  <a:lnTo>
                    <a:pt x="0" y="161290"/>
                  </a:lnTo>
                  <a:lnTo>
                    <a:pt x="0" y="179070"/>
                  </a:lnTo>
                  <a:lnTo>
                    <a:pt x="130860" y="179070"/>
                  </a:lnTo>
                  <a:lnTo>
                    <a:pt x="130860" y="161290"/>
                  </a:lnTo>
                  <a:close/>
                </a:path>
              </a:pathLst>
            </a:custGeom>
            <a:solidFill>
              <a:srgbClr val="FFFFFF"/>
            </a:solidFill>
          </p:spPr>
          <p:txBody>
            <a:bodyPr wrap="square" lIns="0" tIns="0" rIns="0" bIns="0" rtlCol="0"/>
            <a:lstStyle/>
            <a:p>
              <a:endParaRPr/>
            </a:p>
          </p:txBody>
        </p:sp>
      </p:grpSp>
      <p:grpSp>
        <p:nvGrpSpPr>
          <p:cNvPr id="34" name="object 34"/>
          <p:cNvGrpSpPr/>
          <p:nvPr/>
        </p:nvGrpSpPr>
        <p:grpSpPr>
          <a:xfrm>
            <a:off x="3126709" y="5413261"/>
            <a:ext cx="354965" cy="185420"/>
            <a:chOff x="3126709" y="5413261"/>
            <a:chExt cx="354965" cy="185420"/>
          </a:xfrm>
        </p:grpSpPr>
        <p:pic>
          <p:nvPicPr>
            <p:cNvPr id="35" name="object 35"/>
            <p:cNvPicPr/>
            <p:nvPr/>
          </p:nvPicPr>
          <p:blipFill>
            <a:blip r:embed="rId14" cstate="print"/>
            <a:stretch>
              <a:fillRect/>
            </a:stretch>
          </p:blipFill>
          <p:spPr>
            <a:xfrm>
              <a:off x="3126709" y="5413261"/>
              <a:ext cx="182829" cy="185369"/>
            </a:xfrm>
            <a:prstGeom prst="rect">
              <a:avLst/>
            </a:prstGeom>
          </p:spPr>
        </p:pic>
        <p:sp>
          <p:nvSpPr>
            <p:cNvPr id="36" name="object 36"/>
            <p:cNvSpPr/>
            <p:nvPr/>
          </p:nvSpPr>
          <p:spPr>
            <a:xfrm>
              <a:off x="3352533" y="5416333"/>
              <a:ext cx="128905" cy="179070"/>
            </a:xfrm>
            <a:custGeom>
              <a:avLst/>
              <a:gdLst/>
              <a:ahLst/>
              <a:cxnLst/>
              <a:rect l="l" t="t" r="r" b="b"/>
              <a:pathLst>
                <a:path w="128904" h="179070">
                  <a:moveTo>
                    <a:pt x="128803" y="0"/>
                  </a:moveTo>
                  <a:lnTo>
                    <a:pt x="0" y="0"/>
                  </a:lnTo>
                  <a:lnTo>
                    <a:pt x="0" y="19050"/>
                  </a:lnTo>
                  <a:lnTo>
                    <a:pt x="0" y="82550"/>
                  </a:lnTo>
                  <a:lnTo>
                    <a:pt x="0" y="101600"/>
                  </a:lnTo>
                  <a:lnTo>
                    <a:pt x="0" y="179070"/>
                  </a:lnTo>
                  <a:lnTo>
                    <a:pt x="20218" y="179070"/>
                  </a:lnTo>
                  <a:lnTo>
                    <a:pt x="20218" y="101600"/>
                  </a:lnTo>
                  <a:lnTo>
                    <a:pt x="117284" y="101600"/>
                  </a:lnTo>
                  <a:lnTo>
                    <a:pt x="117284" y="82550"/>
                  </a:lnTo>
                  <a:lnTo>
                    <a:pt x="20218" y="82550"/>
                  </a:lnTo>
                  <a:lnTo>
                    <a:pt x="20218" y="19050"/>
                  </a:lnTo>
                  <a:lnTo>
                    <a:pt x="128803" y="19050"/>
                  </a:lnTo>
                  <a:lnTo>
                    <a:pt x="128803" y="0"/>
                  </a:lnTo>
                  <a:close/>
                </a:path>
              </a:pathLst>
            </a:custGeom>
            <a:solidFill>
              <a:srgbClr val="FFFFFF"/>
            </a:solidFill>
          </p:spPr>
          <p:txBody>
            <a:bodyPr wrap="square" lIns="0" tIns="0" rIns="0" bIns="0" rtlCol="0"/>
            <a:lstStyle/>
            <a:p>
              <a:endParaRPr/>
            </a:p>
          </p:txBody>
        </p:sp>
      </p:grpSp>
      <p:pic>
        <p:nvPicPr>
          <p:cNvPr id="37" name="object 37"/>
          <p:cNvPicPr/>
          <p:nvPr/>
        </p:nvPicPr>
        <p:blipFill>
          <a:blip r:embed="rId15" cstate="print"/>
          <a:stretch>
            <a:fillRect/>
          </a:stretch>
        </p:blipFill>
        <p:spPr>
          <a:xfrm>
            <a:off x="3580390" y="5416332"/>
            <a:ext cx="111137" cy="181800"/>
          </a:xfrm>
          <a:prstGeom prst="rect">
            <a:avLst/>
          </a:prstGeom>
        </p:spPr>
      </p:pic>
      <p:grpSp>
        <p:nvGrpSpPr>
          <p:cNvPr id="38" name="object 38"/>
          <p:cNvGrpSpPr/>
          <p:nvPr/>
        </p:nvGrpSpPr>
        <p:grpSpPr>
          <a:xfrm>
            <a:off x="3736827" y="5413757"/>
            <a:ext cx="546100" cy="184785"/>
            <a:chOff x="3736827" y="5413757"/>
            <a:chExt cx="546100" cy="184785"/>
          </a:xfrm>
        </p:grpSpPr>
        <p:pic>
          <p:nvPicPr>
            <p:cNvPr id="39" name="object 39"/>
            <p:cNvPicPr/>
            <p:nvPr/>
          </p:nvPicPr>
          <p:blipFill>
            <a:blip r:embed="rId16" cstate="print"/>
            <a:stretch>
              <a:fillRect/>
            </a:stretch>
          </p:blipFill>
          <p:spPr>
            <a:xfrm>
              <a:off x="3736827" y="5416340"/>
              <a:ext cx="149288" cy="182054"/>
            </a:xfrm>
            <a:prstGeom prst="rect">
              <a:avLst/>
            </a:prstGeom>
          </p:spPr>
        </p:pic>
        <p:pic>
          <p:nvPicPr>
            <p:cNvPr id="40" name="object 40"/>
            <p:cNvPicPr/>
            <p:nvPr/>
          </p:nvPicPr>
          <p:blipFill>
            <a:blip r:embed="rId17" cstate="print"/>
            <a:stretch>
              <a:fillRect/>
            </a:stretch>
          </p:blipFill>
          <p:spPr>
            <a:xfrm>
              <a:off x="3922447" y="5413757"/>
              <a:ext cx="134416" cy="184378"/>
            </a:xfrm>
            <a:prstGeom prst="rect">
              <a:avLst/>
            </a:prstGeom>
          </p:spPr>
        </p:pic>
        <p:sp>
          <p:nvSpPr>
            <p:cNvPr id="41" name="object 41"/>
            <p:cNvSpPr/>
            <p:nvPr/>
          </p:nvSpPr>
          <p:spPr>
            <a:xfrm>
              <a:off x="4081678" y="5415978"/>
              <a:ext cx="201295" cy="179705"/>
            </a:xfrm>
            <a:custGeom>
              <a:avLst/>
              <a:gdLst/>
              <a:ahLst/>
              <a:cxnLst/>
              <a:rect l="l" t="t" r="r" b="b"/>
              <a:pathLst>
                <a:path w="201295" h="179704">
                  <a:moveTo>
                    <a:pt x="140843" y="0"/>
                  </a:moveTo>
                  <a:lnTo>
                    <a:pt x="0" y="0"/>
                  </a:lnTo>
                  <a:lnTo>
                    <a:pt x="0" y="19050"/>
                  </a:lnTo>
                  <a:lnTo>
                    <a:pt x="60185" y="19050"/>
                  </a:lnTo>
                  <a:lnTo>
                    <a:pt x="60185" y="179070"/>
                  </a:lnTo>
                  <a:lnTo>
                    <a:pt x="80683" y="179070"/>
                  </a:lnTo>
                  <a:lnTo>
                    <a:pt x="80683" y="19050"/>
                  </a:lnTo>
                  <a:lnTo>
                    <a:pt x="140843" y="19050"/>
                  </a:lnTo>
                  <a:lnTo>
                    <a:pt x="140843" y="0"/>
                  </a:lnTo>
                  <a:close/>
                </a:path>
                <a:path w="201295" h="179704">
                  <a:moveTo>
                    <a:pt x="201002" y="342"/>
                  </a:moveTo>
                  <a:lnTo>
                    <a:pt x="180784" y="342"/>
                  </a:lnTo>
                  <a:lnTo>
                    <a:pt x="180784" y="179590"/>
                  </a:lnTo>
                  <a:lnTo>
                    <a:pt x="201002" y="179590"/>
                  </a:lnTo>
                  <a:lnTo>
                    <a:pt x="201002" y="342"/>
                  </a:lnTo>
                  <a:close/>
                </a:path>
              </a:pathLst>
            </a:custGeom>
            <a:solidFill>
              <a:srgbClr val="FFFFFF"/>
            </a:solidFill>
          </p:spPr>
          <p:txBody>
            <a:bodyPr wrap="square" lIns="0" tIns="0" rIns="0" bIns="0" rtlCol="0"/>
            <a:lstStyle/>
            <a:p>
              <a:endParaRPr/>
            </a:p>
          </p:txBody>
        </p:sp>
      </p:grpSp>
      <p:grpSp>
        <p:nvGrpSpPr>
          <p:cNvPr id="42" name="object 42"/>
          <p:cNvGrpSpPr/>
          <p:nvPr/>
        </p:nvGrpSpPr>
        <p:grpSpPr>
          <a:xfrm>
            <a:off x="4327476" y="5413261"/>
            <a:ext cx="328295" cy="185420"/>
            <a:chOff x="4327476" y="5413261"/>
            <a:chExt cx="328295" cy="185420"/>
          </a:xfrm>
        </p:grpSpPr>
        <p:pic>
          <p:nvPicPr>
            <p:cNvPr id="43" name="object 43"/>
            <p:cNvPicPr/>
            <p:nvPr/>
          </p:nvPicPr>
          <p:blipFill>
            <a:blip r:embed="rId18" cstate="print"/>
            <a:stretch>
              <a:fillRect/>
            </a:stretch>
          </p:blipFill>
          <p:spPr>
            <a:xfrm>
              <a:off x="4327476" y="5413261"/>
              <a:ext cx="161556" cy="185369"/>
            </a:xfrm>
            <a:prstGeom prst="rect">
              <a:avLst/>
            </a:prstGeom>
          </p:spPr>
        </p:pic>
        <p:sp>
          <p:nvSpPr>
            <p:cNvPr id="44" name="object 44"/>
            <p:cNvSpPr/>
            <p:nvPr/>
          </p:nvSpPr>
          <p:spPr>
            <a:xfrm>
              <a:off x="4524616" y="5416333"/>
              <a:ext cx="131445" cy="179070"/>
            </a:xfrm>
            <a:custGeom>
              <a:avLst/>
              <a:gdLst/>
              <a:ahLst/>
              <a:cxnLst/>
              <a:rect l="l" t="t" r="r" b="b"/>
              <a:pathLst>
                <a:path w="131445" h="179070">
                  <a:moveTo>
                    <a:pt x="130848" y="161290"/>
                  </a:moveTo>
                  <a:lnTo>
                    <a:pt x="20218" y="161290"/>
                  </a:lnTo>
                  <a:lnTo>
                    <a:pt x="20218" y="97790"/>
                  </a:lnTo>
                  <a:lnTo>
                    <a:pt x="118059" y="97790"/>
                  </a:lnTo>
                  <a:lnTo>
                    <a:pt x="118059" y="80010"/>
                  </a:lnTo>
                  <a:lnTo>
                    <a:pt x="20218" y="80010"/>
                  </a:lnTo>
                  <a:lnTo>
                    <a:pt x="20218" y="19050"/>
                  </a:lnTo>
                  <a:lnTo>
                    <a:pt x="129578" y="19050"/>
                  </a:lnTo>
                  <a:lnTo>
                    <a:pt x="129578" y="0"/>
                  </a:lnTo>
                  <a:lnTo>
                    <a:pt x="0" y="0"/>
                  </a:lnTo>
                  <a:lnTo>
                    <a:pt x="0" y="19050"/>
                  </a:lnTo>
                  <a:lnTo>
                    <a:pt x="0" y="80010"/>
                  </a:lnTo>
                  <a:lnTo>
                    <a:pt x="0" y="97790"/>
                  </a:lnTo>
                  <a:lnTo>
                    <a:pt x="0" y="161290"/>
                  </a:lnTo>
                  <a:lnTo>
                    <a:pt x="0" y="179070"/>
                  </a:lnTo>
                  <a:lnTo>
                    <a:pt x="130848" y="179070"/>
                  </a:lnTo>
                  <a:lnTo>
                    <a:pt x="130848" y="161290"/>
                  </a:lnTo>
                  <a:close/>
                </a:path>
              </a:pathLst>
            </a:custGeom>
            <a:solidFill>
              <a:srgbClr val="FFFFFF"/>
            </a:solidFill>
          </p:spPr>
          <p:txBody>
            <a:bodyPr wrap="square" lIns="0" tIns="0" rIns="0" bIns="0" rtlCol="0"/>
            <a:lstStyle/>
            <a:p>
              <a:endParaRPr/>
            </a:p>
          </p:txBody>
        </p:sp>
      </p:grpSp>
      <p:grpSp>
        <p:nvGrpSpPr>
          <p:cNvPr id="45" name="object 45"/>
          <p:cNvGrpSpPr/>
          <p:nvPr/>
        </p:nvGrpSpPr>
        <p:grpSpPr>
          <a:xfrm>
            <a:off x="4773471" y="5413261"/>
            <a:ext cx="730250" cy="185420"/>
            <a:chOff x="4773471" y="5413261"/>
            <a:chExt cx="730250" cy="185420"/>
          </a:xfrm>
        </p:grpSpPr>
        <p:pic>
          <p:nvPicPr>
            <p:cNvPr id="46" name="object 46"/>
            <p:cNvPicPr/>
            <p:nvPr/>
          </p:nvPicPr>
          <p:blipFill>
            <a:blip r:embed="rId19" cstate="print"/>
            <a:stretch>
              <a:fillRect/>
            </a:stretch>
          </p:blipFill>
          <p:spPr>
            <a:xfrm>
              <a:off x="4773471" y="5416322"/>
              <a:ext cx="134175" cy="179247"/>
            </a:xfrm>
            <a:prstGeom prst="rect">
              <a:avLst/>
            </a:prstGeom>
          </p:spPr>
        </p:pic>
        <p:pic>
          <p:nvPicPr>
            <p:cNvPr id="47" name="object 47"/>
            <p:cNvPicPr/>
            <p:nvPr/>
          </p:nvPicPr>
          <p:blipFill>
            <a:blip r:embed="rId20" cstate="print"/>
            <a:stretch>
              <a:fillRect/>
            </a:stretch>
          </p:blipFill>
          <p:spPr>
            <a:xfrm>
              <a:off x="4944749" y="5416330"/>
              <a:ext cx="148272" cy="179235"/>
            </a:xfrm>
            <a:prstGeom prst="rect">
              <a:avLst/>
            </a:prstGeom>
          </p:spPr>
        </p:pic>
        <p:pic>
          <p:nvPicPr>
            <p:cNvPr id="48" name="object 48"/>
            <p:cNvPicPr/>
            <p:nvPr/>
          </p:nvPicPr>
          <p:blipFill>
            <a:blip r:embed="rId14" cstate="print"/>
            <a:stretch>
              <a:fillRect/>
            </a:stretch>
          </p:blipFill>
          <p:spPr>
            <a:xfrm>
              <a:off x="5122171" y="5413261"/>
              <a:ext cx="182829" cy="185369"/>
            </a:xfrm>
            <a:prstGeom prst="rect">
              <a:avLst/>
            </a:prstGeom>
          </p:spPr>
        </p:pic>
        <p:pic>
          <p:nvPicPr>
            <p:cNvPr id="49" name="object 49"/>
            <p:cNvPicPr/>
            <p:nvPr/>
          </p:nvPicPr>
          <p:blipFill>
            <a:blip r:embed="rId21" cstate="print"/>
            <a:stretch>
              <a:fillRect/>
            </a:stretch>
          </p:blipFill>
          <p:spPr>
            <a:xfrm>
              <a:off x="5340060" y="5413261"/>
              <a:ext cx="163118" cy="185369"/>
            </a:xfrm>
            <a:prstGeom prst="rect">
              <a:avLst/>
            </a:prstGeom>
          </p:spPr>
        </p:pic>
      </p:grpSp>
      <p:grpSp>
        <p:nvGrpSpPr>
          <p:cNvPr id="50" name="object 50"/>
          <p:cNvGrpSpPr/>
          <p:nvPr/>
        </p:nvGrpSpPr>
        <p:grpSpPr>
          <a:xfrm>
            <a:off x="5548974" y="5413757"/>
            <a:ext cx="733425" cy="184785"/>
            <a:chOff x="5548974" y="5413757"/>
            <a:chExt cx="733425" cy="184785"/>
          </a:xfrm>
        </p:grpSpPr>
        <p:pic>
          <p:nvPicPr>
            <p:cNvPr id="51" name="object 51"/>
            <p:cNvPicPr/>
            <p:nvPr/>
          </p:nvPicPr>
          <p:blipFill>
            <a:blip r:embed="rId20" cstate="print"/>
            <a:stretch>
              <a:fillRect/>
            </a:stretch>
          </p:blipFill>
          <p:spPr>
            <a:xfrm>
              <a:off x="5548974" y="5416330"/>
              <a:ext cx="148272" cy="179235"/>
            </a:xfrm>
            <a:prstGeom prst="rect">
              <a:avLst/>
            </a:prstGeom>
          </p:spPr>
        </p:pic>
        <p:pic>
          <p:nvPicPr>
            <p:cNvPr id="52" name="object 52"/>
            <p:cNvPicPr/>
            <p:nvPr/>
          </p:nvPicPr>
          <p:blipFill>
            <a:blip r:embed="rId22" cstate="print"/>
            <a:stretch>
              <a:fillRect/>
            </a:stretch>
          </p:blipFill>
          <p:spPr>
            <a:xfrm>
              <a:off x="5718986" y="5415046"/>
              <a:ext cx="182308" cy="180517"/>
            </a:xfrm>
            <a:prstGeom prst="rect">
              <a:avLst/>
            </a:prstGeom>
          </p:spPr>
        </p:pic>
        <p:pic>
          <p:nvPicPr>
            <p:cNvPr id="53" name="object 53"/>
            <p:cNvPicPr/>
            <p:nvPr/>
          </p:nvPicPr>
          <p:blipFill>
            <a:blip r:embed="rId23" cstate="print"/>
            <a:stretch>
              <a:fillRect/>
            </a:stretch>
          </p:blipFill>
          <p:spPr>
            <a:xfrm>
              <a:off x="5936861" y="5416326"/>
              <a:ext cx="171564" cy="179247"/>
            </a:xfrm>
            <a:prstGeom prst="rect">
              <a:avLst/>
            </a:prstGeom>
          </p:spPr>
        </p:pic>
        <p:pic>
          <p:nvPicPr>
            <p:cNvPr id="54" name="object 54"/>
            <p:cNvPicPr/>
            <p:nvPr/>
          </p:nvPicPr>
          <p:blipFill>
            <a:blip r:embed="rId24" cstate="print"/>
            <a:stretch>
              <a:fillRect/>
            </a:stretch>
          </p:blipFill>
          <p:spPr>
            <a:xfrm>
              <a:off x="6147570" y="5413757"/>
              <a:ext cx="134416" cy="184378"/>
            </a:xfrm>
            <a:prstGeom prst="rect">
              <a:avLst/>
            </a:prstGeom>
          </p:spPr>
        </p:pic>
      </p:grpSp>
      <p:sp>
        <p:nvSpPr>
          <p:cNvPr id="55" name="object 55"/>
          <p:cNvSpPr/>
          <p:nvPr/>
        </p:nvSpPr>
        <p:spPr>
          <a:xfrm>
            <a:off x="2076687" y="5722180"/>
            <a:ext cx="4221480" cy="0"/>
          </a:xfrm>
          <a:custGeom>
            <a:avLst/>
            <a:gdLst/>
            <a:ahLst/>
            <a:cxnLst/>
            <a:rect l="l" t="t" r="r" b="b"/>
            <a:pathLst>
              <a:path w="4221480">
                <a:moveTo>
                  <a:pt x="0" y="0"/>
                </a:moveTo>
                <a:lnTo>
                  <a:pt x="4221149" y="0"/>
                </a:lnTo>
              </a:path>
            </a:pathLst>
          </a:custGeom>
          <a:ln w="16510">
            <a:solidFill>
              <a:srgbClr val="FDC935"/>
            </a:solidFill>
          </a:ln>
        </p:spPr>
        <p:txBody>
          <a:bodyPr wrap="square" lIns="0" tIns="0" rIns="0" bIns="0" rtlCol="0"/>
          <a:lstStyle/>
          <a:p>
            <a:endParaRPr/>
          </a:p>
        </p:txBody>
      </p:sp>
      <p:pic>
        <p:nvPicPr>
          <p:cNvPr id="56" name="object 56"/>
          <p:cNvPicPr/>
          <p:nvPr/>
        </p:nvPicPr>
        <p:blipFill>
          <a:blip r:embed="rId25" cstate="print"/>
          <a:stretch>
            <a:fillRect/>
          </a:stretch>
        </p:blipFill>
        <p:spPr>
          <a:xfrm>
            <a:off x="786739" y="5024828"/>
            <a:ext cx="1057508" cy="1057352"/>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B6C8AE-B9BA-D840-A2F7-80C5CB19EFED}"/>
              </a:ext>
            </a:extLst>
          </p:cNvPr>
          <p:cNvSpPr>
            <a:spLocks noGrp="1"/>
          </p:cNvSpPr>
          <p:nvPr>
            <p:ph type="title"/>
          </p:nvPr>
        </p:nvSpPr>
        <p:spPr/>
        <p:txBody>
          <a:bodyPr/>
          <a:lstStyle/>
          <a:p>
            <a:r>
              <a:rPr lang="en-US" dirty="0"/>
              <a:t>About OJP</a:t>
            </a:r>
          </a:p>
        </p:txBody>
      </p:sp>
      <p:sp>
        <p:nvSpPr>
          <p:cNvPr id="3" name="Footer Placeholder 2">
            <a:extLst>
              <a:ext uri="{FF2B5EF4-FFF2-40B4-BE49-F238E27FC236}">
                <a16:creationId xmlns:a16="http://schemas.microsoft.com/office/drawing/2014/main" id="{6EEDDB84-8BD7-5A4B-B5FE-AD7C9F2BC4B4}"/>
              </a:ext>
            </a:extLst>
          </p:cNvPr>
          <p:cNvSpPr>
            <a:spLocks noGrp="1"/>
          </p:cNvSpPr>
          <p:nvPr>
            <p:ph type="ftr" sz="quarter" idx="3"/>
          </p:nvPr>
        </p:nvSpPr>
        <p:spPr/>
        <p:txBody>
          <a:bodyPr/>
          <a:lstStyle/>
          <a:p>
            <a:r>
              <a:rPr lang="en-US" dirty="0"/>
              <a:t>OJP 101|</a:t>
            </a:r>
          </a:p>
        </p:txBody>
      </p:sp>
      <p:sp>
        <p:nvSpPr>
          <p:cNvPr id="4" name="Slide Number Placeholder 3">
            <a:extLst>
              <a:ext uri="{FF2B5EF4-FFF2-40B4-BE49-F238E27FC236}">
                <a16:creationId xmlns:a16="http://schemas.microsoft.com/office/drawing/2014/main" id="{112AF3F7-3337-1E4B-A1BC-87FAC4C9656A}"/>
              </a:ext>
            </a:extLst>
          </p:cNvPr>
          <p:cNvSpPr>
            <a:spLocks noGrp="1"/>
          </p:cNvSpPr>
          <p:nvPr>
            <p:ph type="sldNum" sz="quarter" idx="4"/>
          </p:nvPr>
        </p:nvSpPr>
        <p:spPr/>
        <p:txBody>
          <a:bodyPr/>
          <a:lstStyle/>
          <a:p>
            <a:fld id="{B6F15528-21DE-4FAA-801E-634DDDAF4B2B}" type="slidenum">
              <a:rPr lang="en-US" smtClean="0"/>
              <a:pPr/>
              <a:t>2</a:t>
            </a:fld>
            <a:endParaRPr lang="en-US" dirty="0"/>
          </a:p>
        </p:txBody>
      </p:sp>
      <p:sp>
        <p:nvSpPr>
          <p:cNvPr id="10" name="TextBox 9">
            <a:extLst>
              <a:ext uri="{FF2B5EF4-FFF2-40B4-BE49-F238E27FC236}">
                <a16:creationId xmlns:a16="http://schemas.microsoft.com/office/drawing/2014/main" id="{AE80FF68-CD4C-9E43-B9E9-85ED6943EEA3}"/>
              </a:ext>
            </a:extLst>
          </p:cNvPr>
          <p:cNvSpPr txBox="1"/>
          <p:nvPr/>
        </p:nvSpPr>
        <p:spPr>
          <a:xfrm>
            <a:off x="572988" y="1828800"/>
            <a:ext cx="11046023" cy="2031325"/>
          </a:xfrm>
          <a:prstGeom prst="rect">
            <a:avLst/>
          </a:prstGeom>
          <a:noFill/>
        </p:spPr>
        <p:txBody>
          <a:bodyPr wrap="square" rtlCol="0">
            <a:spAutoFit/>
          </a:bodyPr>
          <a:lstStyle/>
          <a:p>
            <a:r>
              <a:rPr lang="en-US" b="0" i="0" dirty="0">
                <a:solidFill>
                  <a:srgbClr val="6D7382"/>
                </a:solidFill>
                <a:effectLst/>
                <a:latin typeface="Georgia" panose="02040502050405020303" pitchFamily="18" charset="0"/>
              </a:rPr>
              <a:t>The Office of Justice Programs provides federal leadership, grants, training, technical assistance, and other resources to advance work that strengthens community safety; protects the public from crime and evolving threats; promotes civil rights and racial equity; increases access to justice; supports crime victims, youth, and individuals impacted by the justice system; and builds trust between law enforcement and the community. Its six program offices support state and local community safety efforts, fund thousands of victim service programs, help communities manage sex offenders, address the needs of youth in the system and children in danger, and provide vital research and data.</a:t>
            </a:r>
          </a:p>
        </p:txBody>
      </p:sp>
    </p:spTree>
    <p:extLst>
      <p:ext uri="{BB962C8B-B14F-4D97-AF65-F5344CB8AC3E}">
        <p14:creationId xmlns:p14="http://schemas.microsoft.com/office/powerpoint/2010/main" val="11863030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A7313D-3F5E-4C0A-9FE7-7A75B25F0001}"/>
              </a:ext>
            </a:extLst>
          </p:cNvPr>
          <p:cNvSpPr>
            <a:spLocks noGrp="1"/>
          </p:cNvSpPr>
          <p:nvPr>
            <p:ph type="title"/>
          </p:nvPr>
        </p:nvSpPr>
        <p:spPr/>
        <p:txBody>
          <a:bodyPr/>
          <a:lstStyle/>
          <a:p>
            <a:r>
              <a:rPr lang="en-US" b="1" dirty="0">
                <a:solidFill>
                  <a:schemeClr val="accent1">
                    <a:lumMod val="50000"/>
                  </a:schemeClr>
                </a:solidFill>
                <a:latin typeface="Roboto" panose="02000000000000000000" pitchFamily="2" charset="0"/>
                <a:ea typeface="Roboto" panose="02000000000000000000" pitchFamily="2" charset="0"/>
                <a:cs typeface="Arial" panose="020B0604020202020204" pitchFamily="34" charset="0"/>
              </a:rPr>
              <a:t>OJP BSCA Funding</a:t>
            </a:r>
            <a:endParaRPr lang="en-US" dirty="0">
              <a:latin typeface="Roboto" panose="02000000000000000000" pitchFamily="2" charset="0"/>
              <a:ea typeface="Roboto" panose="02000000000000000000" pitchFamily="2" charset="0"/>
            </a:endParaRPr>
          </a:p>
        </p:txBody>
      </p:sp>
      <p:sp>
        <p:nvSpPr>
          <p:cNvPr id="3" name="Footer Placeholder 2">
            <a:extLst>
              <a:ext uri="{FF2B5EF4-FFF2-40B4-BE49-F238E27FC236}">
                <a16:creationId xmlns:a16="http://schemas.microsoft.com/office/drawing/2014/main" id="{C94325FC-E173-466F-8395-781B58F1691F}"/>
              </a:ext>
            </a:extLst>
          </p:cNvPr>
          <p:cNvSpPr>
            <a:spLocks noGrp="1"/>
          </p:cNvSpPr>
          <p:nvPr>
            <p:ph type="ftr" sz="quarter" idx="3"/>
          </p:nvPr>
        </p:nvSpPr>
        <p:spPr/>
        <p:txBody>
          <a:bodyPr/>
          <a:lstStyle/>
          <a:p>
            <a:r>
              <a:rPr lang="en-US"/>
              <a:t>Title Here |</a:t>
            </a:r>
            <a:endParaRPr lang="en-US" dirty="0"/>
          </a:p>
        </p:txBody>
      </p:sp>
      <p:sp>
        <p:nvSpPr>
          <p:cNvPr id="4" name="Slide Number Placeholder 3">
            <a:extLst>
              <a:ext uri="{FF2B5EF4-FFF2-40B4-BE49-F238E27FC236}">
                <a16:creationId xmlns:a16="http://schemas.microsoft.com/office/drawing/2014/main" id="{8DD39B82-4BF7-4C2A-97B6-69265427B997}"/>
              </a:ext>
            </a:extLst>
          </p:cNvPr>
          <p:cNvSpPr>
            <a:spLocks noGrp="1"/>
          </p:cNvSpPr>
          <p:nvPr>
            <p:ph type="sldNum" sz="quarter" idx="4"/>
          </p:nvPr>
        </p:nvSpPr>
        <p:spPr/>
        <p:txBody>
          <a:bodyPr/>
          <a:lstStyle/>
          <a:p>
            <a:fld id="{B6F15528-21DE-4FAA-801E-634DDDAF4B2B}" type="slidenum">
              <a:rPr lang="en-US" smtClean="0"/>
              <a:pPr/>
              <a:t>3</a:t>
            </a:fld>
            <a:endParaRPr lang="en-US" dirty="0"/>
          </a:p>
        </p:txBody>
      </p:sp>
      <p:sp>
        <p:nvSpPr>
          <p:cNvPr id="5" name="TextBox 4">
            <a:extLst>
              <a:ext uri="{FF2B5EF4-FFF2-40B4-BE49-F238E27FC236}">
                <a16:creationId xmlns:a16="http://schemas.microsoft.com/office/drawing/2014/main" id="{23FC0BDC-D8E7-46A5-8825-7BB3DC83C930}"/>
              </a:ext>
            </a:extLst>
          </p:cNvPr>
          <p:cNvSpPr txBox="1"/>
          <p:nvPr/>
        </p:nvSpPr>
        <p:spPr>
          <a:xfrm>
            <a:off x="572988" y="1315316"/>
            <a:ext cx="11085612" cy="3416320"/>
          </a:xfrm>
          <a:prstGeom prst="rect">
            <a:avLst/>
          </a:prstGeom>
          <a:noFill/>
        </p:spPr>
        <p:txBody>
          <a:bodyPr wrap="square" rtlCol="0">
            <a:spAutoFit/>
          </a:bodyPr>
          <a:lstStyle/>
          <a:p>
            <a:pPr marL="342900" marR="0" lvl="0" indent="-342900" algn="l">
              <a:lnSpc>
                <a:spcPct val="150000"/>
              </a:lnSpc>
              <a:spcBef>
                <a:spcPts val="0"/>
              </a:spcBef>
              <a:spcAft>
                <a:spcPts val="0"/>
              </a:spcAft>
              <a:buFont typeface="Symbol" panose="05050102010706020507" pitchFamily="18" charset="2"/>
              <a:buChar char=""/>
            </a:pPr>
            <a:r>
              <a:rPr lang="en-US" sz="2200" dirty="0">
                <a:effectLst/>
                <a:latin typeface="Arial" panose="020B0604020202020204" pitchFamily="34" charset="0"/>
                <a:ea typeface="Times New Roman" panose="02020603050405020304" pitchFamily="18" charset="0"/>
                <a:cs typeface="Arial" panose="020B0604020202020204" pitchFamily="34" charset="0"/>
              </a:rPr>
              <a:t>$1.4 billion total over 5 years </a:t>
            </a:r>
          </a:p>
          <a:p>
            <a:pPr marL="342900" marR="0" lvl="0" indent="-342900" algn="l">
              <a:lnSpc>
                <a:spcPct val="150000"/>
              </a:lnSpc>
              <a:spcBef>
                <a:spcPts val="0"/>
              </a:spcBef>
              <a:spcAft>
                <a:spcPts val="0"/>
              </a:spcAft>
              <a:buFont typeface="Symbol" panose="05050102010706020507" pitchFamily="18" charset="2"/>
              <a:buChar char=""/>
            </a:pPr>
            <a:r>
              <a:rPr lang="en-US" sz="2200" dirty="0">
                <a:effectLst/>
                <a:latin typeface="Arial" panose="020B0604020202020204" pitchFamily="34" charset="0"/>
                <a:ea typeface="Times New Roman" panose="02020603050405020304" pitchFamily="18" charset="0"/>
                <a:cs typeface="Arial" panose="020B0604020202020204" pitchFamily="34" charset="0"/>
              </a:rPr>
              <a:t>Close to $300 million in FY 2022: </a:t>
            </a:r>
            <a:endParaRPr lang="en-US" sz="2200" dirty="0">
              <a:effectLst/>
              <a:latin typeface="Arial" panose="020B0604020202020204" pitchFamily="34" charset="0"/>
              <a:ea typeface="Calibri" panose="020F0502020204030204" pitchFamily="34" charset="0"/>
              <a:cs typeface="Arial" panose="020B0604020202020204" pitchFamily="34" charset="0"/>
            </a:endParaRPr>
          </a:p>
          <a:p>
            <a:pPr marL="1200150" lvl="2" indent="-285750" algn="l">
              <a:lnSpc>
                <a:spcPct val="150000"/>
              </a:lnSpc>
              <a:spcBef>
                <a:spcPts val="0"/>
              </a:spcBef>
              <a:buFont typeface="Courier New" panose="02070309020205020404" pitchFamily="49" charset="0"/>
              <a:buChar char="o"/>
            </a:pPr>
            <a:r>
              <a:rPr lang="en-US" sz="2200" dirty="0">
                <a:effectLst/>
                <a:latin typeface="Arial" panose="020B0604020202020204" pitchFamily="34" charset="0"/>
                <a:ea typeface="Times New Roman" panose="02020603050405020304" pitchFamily="18" charset="0"/>
                <a:cs typeface="Arial" panose="020B0604020202020204" pitchFamily="34" charset="0"/>
              </a:rPr>
              <a:t>Byrne State Crisis Intervention Program: $150 million </a:t>
            </a:r>
          </a:p>
          <a:p>
            <a:pPr marL="1200150" lvl="2" indent="-285750" algn="l">
              <a:lnSpc>
                <a:spcPct val="150000"/>
              </a:lnSpc>
              <a:spcBef>
                <a:spcPts val="0"/>
              </a:spcBef>
              <a:buFont typeface="Courier New" panose="02070309020205020404" pitchFamily="49" charset="0"/>
              <a:buChar char="o"/>
            </a:pPr>
            <a:r>
              <a:rPr lang="en-US" sz="2200" dirty="0">
                <a:effectLst/>
                <a:latin typeface="Arial" panose="020B0604020202020204" pitchFamily="34" charset="0"/>
                <a:ea typeface="Times New Roman" panose="02020603050405020304" pitchFamily="18" charset="0"/>
                <a:cs typeface="Arial" panose="020B0604020202020204" pitchFamily="34" charset="0"/>
              </a:rPr>
              <a:t>BJA’s STOP School Violence Program: $40 million</a:t>
            </a:r>
            <a:endParaRPr lang="en-US" sz="2200" dirty="0">
              <a:effectLst/>
              <a:latin typeface="Arial" panose="020B0604020202020204" pitchFamily="34" charset="0"/>
              <a:ea typeface="Calibri" panose="020F0502020204030204" pitchFamily="34" charset="0"/>
              <a:cs typeface="Arial" panose="020B0604020202020204" pitchFamily="34" charset="0"/>
            </a:endParaRPr>
          </a:p>
          <a:p>
            <a:pPr marL="1200150" lvl="2" indent="-285750" algn="l">
              <a:lnSpc>
                <a:spcPct val="150000"/>
              </a:lnSpc>
              <a:spcBef>
                <a:spcPts val="0"/>
              </a:spcBef>
              <a:buFont typeface="Courier New" panose="02070309020205020404" pitchFamily="49" charset="0"/>
              <a:buChar char="o"/>
            </a:pPr>
            <a:r>
              <a:rPr lang="en-US" sz="2200" dirty="0">
                <a:effectLst/>
                <a:latin typeface="Arial" panose="020B0604020202020204" pitchFamily="34" charset="0"/>
                <a:ea typeface="Times New Roman" panose="02020603050405020304" pitchFamily="18" charset="0"/>
                <a:cs typeface="Arial" panose="020B0604020202020204" pitchFamily="34" charset="0"/>
              </a:rPr>
              <a:t>BJS</a:t>
            </a:r>
            <a:r>
              <a:rPr lang="en-US" sz="2200" dirty="0">
                <a:latin typeface="Arial" panose="020B0604020202020204" pitchFamily="34" charset="0"/>
                <a:ea typeface="Times New Roman" panose="02020603050405020304" pitchFamily="18" charset="0"/>
                <a:cs typeface="Arial" panose="020B0604020202020204" pitchFamily="34" charset="0"/>
              </a:rPr>
              <a:t>’</a:t>
            </a:r>
            <a:r>
              <a:rPr lang="en-US" sz="2200" dirty="0">
                <a:effectLst/>
                <a:latin typeface="Arial" panose="020B0604020202020204" pitchFamily="34" charset="0"/>
                <a:ea typeface="Times New Roman" panose="02020603050405020304" pitchFamily="18" charset="0"/>
                <a:cs typeface="Arial" panose="020B0604020202020204" pitchFamily="34" charset="0"/>
              </a:rPr>
              <a:t> National Criminal </a:t>
            </a:r>
            <a:r>
              <a:rPr lang="en-US" sz="2200" dirty="0">
                <a:effectLst/>
                <a:latin typeface="Arial" panose="020B0604020202020204" pitchFamily="34" charset="0"/>
                <a:ea typeface="Calibri" panose="020F0502020204030204" pitchFamily="34" charset="0"/>
                <a:cs typeface="Arial" panose="020B0604020202020204" pitchFamily="34" charset="0"/>
              </a:rPr>
              <a:t> </a:t>
            </a:r>
            <a:r>
              <a:rPr lang="en-US" sz="2200" dirty="0">
                <a:effectLst/>
                <a:latin typeface="Arial" panose="020B0604020202020204" pitchFamily="34" charset="0"/>
                <a:ea typeface="Times New Roman" panose="02020603050405020304" pitchFamily="18" charset="0"/>
                <a:cs typeface="Arial" panose="020B0604020202020204" pitchFamily="34" charset="0"/>
              </a:rPr>
              <a:t>History Improvement Program (NCHIP): $40 million </a:t>
            </a:r>
            <a:endParaRPr lang="en-US" sz="2200" dirty="0">
              <a:effectLst/>
              <a:latin typeface="Arial" panose="020B0604020202020204" pitchFamily="34" charset="0"/>
              <a:ea typeface="Calibri" panose="020F0502020204030204" pitchFamily="34" charset="0"/>
              <a:cs typeface="Arial" panose="020B0604020202020204" pitchFamily="34" charset="0"/>
            </a:endParaRPr>
          </a:p>
          <a:p>
            <a:pPr marL="1200150" lvl="2" indent="-285750" algn="l">
              <a:lnSpc>
                <a:spcPct val="150000"/>
              </a:lnSpc>
              <a:spcBef>
                <a:spcPts val="0"/>
              </a:spcBef>
              <a:buFont typeface="Courier New" panose="02070309020205020404" pitchFamily="49" charset="0"/>
              <a:buChar char="o"/>
            </a:pPr>
            <a:r>
              <a:rPr lang="en-US" sz="2200" dirty="0">
                <a:effectLst/>
                <a:latin typeface="Arial" panose="020B0604020202020204" pitchFamily="34" charset="0"/>
                <a:ea typeface="Times New Roman" panose="02020603050405020304" pitchFamily="18" charset="0"/>
                <a:cs typeface="Arial" panose="020B0604020202020204" pitchFamily="34" charset="0"/>
              </a:rPr>
              <a:t>Community Violence Intervention and Prevention Initiative: $50 million</a:t>
            </a:r>
            <a:endParaRPr lang="en-US" sz="2200" dirty="0">
              <a:effectLst/>
              <a:latin typeface="Arial" panose="020B0604020202020204" pitchFamily="34" charset="0"/>
              <a:ea typeface="Calibri" panose="020F0502020204030204" pitchFamily="34" charset="0"/>
              <a:cs typeface="Arial" panose="020B0604020202020204" pitchFamily="34" charset="0"/>
            </a:endParaRPr>
          </a:p>
          <a:p>
            <a:endParaRPr lang="en-US" dirty="0"/>
          </a:p>
        </p:txBody>
      </p:sp>
    </p:spTree>
    <p:extLst>
      <p:ext uri="{BB962C8B-B14F-4D97-AF65-F5344CB8AC3E}">
        <p14:creationId xmlns:p14="http://schemas.microsoft.com/office/powerpoint/2010/main" val="35849433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53D9D4-95EF-4CF6-941A-B44988D366A6}"/>
              </a:ext>
            </a:extLst>
          </p:cNvPr>
          <p:cNvSpPr>
            <a:spLocks noGrp="1"/>
          </p:cNvSpPr>
          <p:nvPr>
            <p:ph type="title"/>
          </p:nvPr>
        </p:nvSpPr>
        <p:spPr/>
        <p:txBody>
          <a:bodyPr/>
          <a:lstStyle/>
          <a:p>
            <a:pPr algn="l"/>
            <a:r>
              <a:rPr lang="en-US" b="1" dirty="0">
                <a:solidFill>
                  <a:schemeClr val="accent1">
                    <a:lumMod val="50000"/>
                  </a:schemeClr>
                </a:solidFill>
                <a:latin typeface="Roboto" panose="02000000000000000000" pitchFamily="2" charset="0"/>
                <a:ea typeface="Roboto" panose="02000000000000000000" pitchFamily="2" charset="0"/>
                <a:cs typeface="Arial" panose="020B0604020202020204" pitchFamily="34" charset="0"/>
              </a:rPr>
              <a:t>Byrne State Crisis Intervention Program</a:t>
            </a:r>
            <a:endParaRPr lang="en-US" dirty="0">
              <a:latin typeface="Roboto" panose="02000000000000000000" pitchFamily="2" charset="0"/>
              <a:ea typeface="Roboto" panose="02000000000000000000" pitchFamily="2" charset="0"/>
            </a:endParaRPr>
          </a:p>
        </p:txBody>
      </p:sp>
      <p:sp>
        <p:nvSpPr>
          <p:cNvPr id="3" name="Footer Placeholder 2">
            <a:extLst>
              <a:ext uri="{FF2B5EF4-FFF2-40B4-BE49-F238E27FC236}">
                <a16:creationId xmlns:a16="http://schemas.microsoft.com/office/drawing/2014/main" id="{91477B8D-D6F1-43CE-904A-13997F83CD05}"/>
              </a:ext>
            </a:extLst>
          </p:cNvPr>
          <p:cNvSpPr>
            <a:spLocks noGrp="1"/>
          </p:cNvSpPr>
          <p:nvPr>
            <p:ph type="ftr" sz="quarter" idx="3"/>
          </p:nvPr>
        </p:nvSpPr>
        <p:spPr/>
        <p:txBody>
          <a:bodyPr/>
          <a:lstStyle/>
          <a:p>
            <a:r>
              <a:rPr lang="en-US"/>
              <a:t>Title Here |</a:t>
            </a:r>
            <a:endParaRPr lang="en-US" dirty="0"/>
          </a:p>
        </p:txBody>
      </p:sp>
      <p:sp>
        <p:nvSpPr>
          <p:cNvPr id="4" name="Slide Number Placeholder 3">
            <a:extLst>
              <a:ext uri="{FF2B5EF4-FFF2-40B4-BE49-F238E27FC236}">
                <a16:creationId xmlns:a16="http://schemas.microsoft.com/office/drawing/2014/main" id="{B374F432-66BC-490D-9CF7-0AF4461FC410}"/>
              </a:ext>
            </a:extLst>
          </p:cNvPr>
          <p:cNvSpPr>
            <a:spLocks noGrp="1"/>
          </p:cNvSpPr>
          <p:nvPr>
            <p:ph type="sldNum" sz="quarter" idx="4"/>
          </p:nvPr>
        </p:nvSpPr>
        <p:spPr/>
        <p:txBody>
          <a:bodyPr/>
          <a:lstStyle/>
          <a:p>
            <a:fld id="{B6F15528-21DE-4FAA-801E-634DDDAF4B2B}" type="slidenum">
              <a:rPr lang="en-US" smtClean="0"/>
              <a:pPr/>
              <a:t>4</a:t>
            </a:fld>
            <a:endParaRPr lang="en-US" dirty="0"/>
          </a:p>
        </p:txBody>
      </p:sp>
      <p:sp>
        <p:nvSpPr>
          <p:cNvPr id="5" name="TextBox 4">
            <a:extLst>
              <a:ext uri="{FF2B5EF4-FFF2-40B4-BE49-F238E27FC236}">
                <a16:creationId xmlns:a16="http://schemas.microsoft.com/office/drawing/2014/main" id="{2D355C71-318C-4957-BE69-403EC2C54FD3}"/>
              </a:ext>
            </a:extLst>
          </p:cNvPr>
          <p:cNvSpPr txBox="1"/>
          <p:nvPr/>
        </p:nvSpPr>
        <p:spPr>
          <a:xfrm>
            <a:off x="560288" y="2197894"/>
            <a:ext cx="10933212" cy="1231106"/>
          </a:xfrm>
          <a:prstGeom prst="rect">
            <a:avLst/>
          </a:prstGeom>
          <a:noFill/>
        </p:spPr>
        <p:txBody>
          <a:bodyPr wrap="square" rtlCol="0">
            <a:spAutoFit/>
          </a:bodyPr>
          <a:lstStyle/>
          <a:p>
            <a:pPr marL="0" indent="0" algn="ctr">
              <a:buNone/>
            </a:pPr>
            <a:r>
              <a:rPr lang="en-US" sz="2800" dirty="0"/>
              <a:t>OJP Solicitations page:</a:t>
            </a:r>
          </a:p>
          <a:p>
            <a:pPr marL="0" indent="0" algn="ctr">
              <a:buNone/>
            </a:pPr>
            <a:r>
              <a:rPr lang="en-US" sz="2800" dirty="0">
                <a:effectLst/>
                <a:latin typeface="Calibri" panose="020F0502020204030204" pitchFamily="34" charset="0"/>
                <a:ea typeface="Calibri" panose="020F0502020204030204" pitchFamily="34" charset="0"/>
                <a:cs typeface="Times New Roman" panose="02020603050405020304" pitchFamily="18" charset="0"/>
              </a:rPr>
              <a:t>https://www.ojp.gov/funding/explore/current-funding-opportunities</a:t>
            </a:r>
            <a:endParaRPr lang="en-US" sz="2800" dirty="0"/>
          </a:p>
          <a:p>
            <a:endParaRPr lang="en-US" dirty="0"/>
          </a:p>
        </p:txBody>
      </p:sp>
    </p:spTree>
    <p:extLst>
      <p:ext uri="{BB962C8B-B14F-4D97-AF65-F5344CB8AC3E}">
        <p14:creationId xmlns:p14="http://schemas.microsoft.com/office/powerpoint/2010/main" val="2491504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F50829-17DC-4D4A-87ED-9906AB17529F}"/>
              </a:ext>
            </a:extLst>
          </p:cNvPr>
          <p:cNvSpPr>
            <a:spLocks noGrp="1"/>
          </p:cNvSpPr>
          <p:nvPr>
            <p:ph type="title"/>
          </p:nvPr>
        </p:nvSpPr>
        <p:spPr>
          <a:xfrm>
            <a:off x="786671" y="549669"/>
            <a:ext cx="11046023" cy="680085"/>
          </a:xfrm>
        </p:spPr>
        <p:txBody>
          <a:bodyPr/>
          <a:lstStyle/>
          <a:p>
            <a:r>
              <a:rPr lang="en-US" sz="3200" b="1" dirty="0">
                <a:solidFill>
                  <a:schemeClr val="accent1">
                    <a:lumMod val="50000"/>
                  </a:schemeClr>
                </a:solidFill>
                <a:latin typeface="Roboto" panose="02000000000000000000" pitchFamily="2" charset="0"/>
                <a:ea typeface="Roboto" panose="02000000000000000000" pitchFamily="2" charset="0"/>
                <a:cs typeface="Arial" panose="020B0604020202020204" pitchFamily="34" charset="0"/>
              </a:rPr>
              <a:t>Byrne State Crisis Intervention Program: Possible Programs</a:t>
            </a:r>
            <a:endParaRPr lang="en-US" sz="3200" dirty="0">
              <a:latin typeface="Roboto" panose="02000000000000000000" pitchFamily="2" charset="0"/>
              <a:ea typeface="Roboto" panose="02000000000000000000" pitchFamily="2" charset="0"/>
            </a:endParaRPr>
          </a:p>
        </p:txBody>
      </p:sp>
      <p:sp>
        <p:nvSpPr>
          <p:cNvPr id="3" name="Footer Placeholder 2">
            <a:extLst>
              <a:ext uri="{FF2B5EF4-FFF2-40B4-BE49-F238E27FC236}">
                <a16:creationId xmlns:a16="http://schemas.microsoft.com/office/drawing/2014/main" id="{B95D2F55-E20E-4A89-9EE2-6D0114E68837}"/>
              </a:ext>
            </a:extLst>
          </p:cNvPr>
          <p:cNvSpPr>
            <a:spLocks noGrp="1"/>
          </p:cNvSpPr>
          <p:nvPr>
            <p:ph type="ftr" sz="quarter" idx="3"/>
          </p:nvPr>
        </p:nvSpPr>
        <p:spPr/>
        <p:txBody>
          <a:bodyPr/>
          <a:lstStyle/>
          <a:p>
            <a:r>
              <a:rPr lang="en-US"/>
              <a:t>Title Here |</a:t>
            </a:r>
            <a:endParaRPr lang="en-US" dirty="0"/>
          </a:p>
        </p:txBody>
      </p:sp>
      <p:sp>
        <p:nvSpPr>
          <p:cNvPr id="4" name="Slide Number Placeholder 3">
            <a:extLst>
              <a:ext uri="{FF2B5EF4-FFF2-40B4-BE49-F238E27FC236}">
                <a16:creationId xmlns:a16="http://schemas.microsoft.com/office/drawing/2014/main" id="{82C5937C-9CC5-4D5E-B1D9-E4FDA5A18575}"/>
              </a:ext>
            </a:extLst>
          </p:cNvPr>
          <p:cNvSpPr>
            <a:spLocks noGrp="1"/>
          </p:cNvSpPr>
          <p:nvPr>
            <p:ph type="sldNum" sz="quarter" idx="4"/>
          </p:nvPr>
        </p:nvSpPr>
        <p:spPr/>
        <p:txBody>
          <a:bodyPr/>
          <a:lstStyle/>
          <a:p>
            <a:fld id="{B6F15528-21DE-4FAA-801E-634DDDAF4B2B}" type="slidenum">
              <a:rPr lang="en-US" smtClean="0"/>
              <a:pPr/>
              <a:t>5</a:t>
            </a:fld>
            <a:endParaRPr lang="en-US" dirty="0"/>
          </a:p>
        </p:txBody>
      </p:sp>
      <p:sp>
        <p:nvSpPr>
          <p:cNvPr id="5" name="TextBox 4">
            <a:extLst>
              <a:ext uri="{FF2B5EF4-FFF2-40B4-BE49-F238E27FC236}">
                <a16:creationId xmlns:a16="http://schemas.microsoft.com/office/drawing/2014/main" id="{54551DC9-B9C4-4BC2-B7FC-C3183EC1102F}"/>
              </a:ext>
            </a:extLst>
          </p:cNvPr>
          <p:cNvSpPr txBox="1"/>
          <p:nvPr/>
        </p:nvSpPr>
        <p:spPr>
          <a:xfrm>
            <a:off x="547588" y="1600200"/>
            <a:ext cx="10933212" cy="3627211"/>
          </a:xfrm>
          <a:prstGeom prst="rect">
            <a:avLst/>
          </a:prstGeom>
          <a:noFill/>
        </p:spPr>
        <p:txBody>
          <a:bodyPr wrap="square" rtlCol="0">
            <a:spAutoFit/>
          </a:bodyPr>
          <a:lstStyle/>
          <a:p>
            <a:pPr marL="285750" indent="-285750">
              <a:lnSpc>
                <a:spcPct val="107000"/>
              </a:lnSpc>
              <a:spcBef>
                <a:spcPts val="0"/>
              </a:spcBef>
              <a:buFont typeface="Arial" panose="020B0604020202020204" pitchFamily="34" charset="0"/>
              <a:buChar char="•"/>
            </a:pPr>
            <a:r>
              <a:rPr lang="en-US" sz="1800" dirty="0">
                <a:effectLst/>
                <a:latin typeface="Arial" panose="020B0604020202020204" pitchFamily="34" charset="0"/>
                <a:ea typeface="Times New Roman" panose="02020603050405020304" pitchFamily="18" charset="0"/>
                <a:cs typeface="Arial" panose="020B0604020202020204" pitchFamily="34" charset="0"/>
              </a:rPr>
              <a:t>Court-based programs, training and technology to address individuals in emergency situations and/or crisis</a:t>
            </a:r>
            <a:endParaRPr lang="en-US" sz="1800" dirty="0">
              <a:effectLst/>
              <a:latin typeface="Arial" panose="020B0604020202020204" pitchFamily="34" charset="0"/>
              <a:ea typeface="Calibri" panose="020F0502020204030204" pitchFamily="34" charset="0"/>
              <a:cs typeface="Arial" panose="020B0604020202020204" pitchFamily="34" charset="0"/>
            </a:endParaRPr>
          </a:p>
          <a:p>
            <a:pPr marL="285750" indent="-285750">
              <a:lnSpc>
                <a:spcPct val="107000"/>
              </a:lnSpc>
              <a:spcBef>
                <a:spcPts val="0"/>
              </a:spcBef>
              <a:buFont typeface="Arial" panose="020B0604020202020204" pitchFamily="34" charset="0"/>
              <a:buChar char="•"/>
            </a:pPr>
            <a:r>
              <a:rPr lang="en-US" sz="1800" dirty="0">
                <a:effectLst/>
                <a:latin typeface="Arial" panose="020B0604020202020204" pitchFamily="34" charset="0"/>
                <a:ea typeface="Times New Roman" panose="02020603050405020304" pitchFamily="18" charset="0"/>
                <a:cs typeface="Arial" panose="020B0604020202020204" pitchFamily="34" charset="0"/>
              </a:rPr>
              <a:t>Drug, mental health, and veteran’s treatment courts including those allowing clients with firearm violations</a:t>
            </a:r>
            <a:endParaRPr lang="en-US" sz="1800" dirty="0">
              <a:effectLst/>
              <a:latin typeface="Arial" panose="020B0604020202020204" pitchFamily="34" charset="0"/>
              <a:ea typeface="Calibri" panose="020F0502020204030204" pitchFamily="34" charset="0"/>
              <a:cs typeface="Arial" panose="020B0604020202020204" pitchFamily="34" charset="0"/>
            </a:endParaRPr>
          </a:p>
          <a:p>
            <a:pPr marL="285750" indent="-285750">
              <a:lnSpc>
                <a:spcPct val="107000"/>
              </a:lnSpc>
              <a:spcBef>
                <a:spcPts val="0"/>
              </a:spcBef>
              <a:buFont typeface="Arial" panose="020B0604020202020204" pitchFamily="34" charset="0"/>
              <a:buChar char="•"/>
            </a:pPr>
            <a:r>
              <a:rPr lang="en-US" sz="1800" dirty="0">
                <a:effectLst/>
                <a:latin typeface="Arial" panose="020B0604020202020204" pitchFamily="34" charset="0"/>
                <a:ea typeface="Times New Roman" panose="02020603050405020304" pitchFamily="18" charset="0"/>
                <a:cs typeface="Arial" panose="020B0604020202020204" pitchFamily="34" charset="0"/>
              </a:rPr>
              <a:t>Gun violence recovery courts that connect clients in crisis with community resources</a:t>
            </a:r>
            <a:endParaRPr lang="en-US" sz="1800" dirty="0">
              <a:effectLst/>
              <a:latin typeface="Arial" panose="020B0604020202020204" pitchFamily="34" charset="0"/>
              <a:ea typeface="Calibri" panose="020F0502020204030204" pitchFamily="34" charset="0"/>
              <a:cs typeface="Arial" panose="020B0604020202020204" pitchFamily="34" charset="0"/>
            </a:endParaRPr>
          </a:p>
          <a:p>
            <a:pPr marL="285750" indent="-285750">
              <a:lnSpc>
                <a:spcPct val="107000"/>
              </a:lnSpc>
              <a:spcBef>
                <a:spcPts val="0"/>
              </a:spcBef>
              <a:buFont typeface="Arial" panose="020B0604020202020204" pitchFamily="34" charset="0"/>
              <a:buChar char="•"/>
            </a:pPr>
            <a:r>
              <a:rPr lang="en-US" sz="1800" dirty="0">
                <a:effectLst/>
                <a:latin typeface="Arial" panose="020B0604020202020204" pitchFamily="34" charset="0"/>
                <a:ea typeface="Times New Roman" panose="02020603050405020304" pitchFamily="18" charset="0"/>
                <a:cs typeface="Arial" panose="020B0604020202020204" pitchFamily="34" charset="0"/>
              </a:rPr>
              <a:t>Threat assessment training for prosecutors and judges </a:t>
            </a:r>
            <a:endParaRPr lang="en-US" sz="1800" dirty="0">
              <a:effectLst/>
              <a:latin typeface="Arial" panose="020B0604020202020204" pitchFamily="34" charset="0"/>
              <a:ea typeface="Calibri" panose="020F0502020204030204" pitchFamily="34" charset="0"/>
              <a:cs typeface="Arial" panose="020B0604020202020204" pitchFamily="34" charset="0"/>
            </a:endParaRPr>
          </a:p>
          <a:p>
            <a:pPr marL="285750" indent="-285750">
              <a:lnSpc>
                <a:spcPct val="107000"/>
              </a:lnSpc>
              <a:spcBef>
                <a:spcPts val="0"/>
              </a:spcBef>
              <a:buFont typeface="Arial" panose="020B0604020202020204" pitchFamily="34" charset="0"/>
              <a:buChar char="•"/>
            </a:pPr>
            <a:r>
              <a:rPr lang="en-US" sz="1800" dirty="0">
                <a:effectLst/>
                <a:latin typeface="Arial" panose="020B0604020202020204" pitchFamily="34" charset="0"/>
                <a:ea typeface="Times New Roman" panose="02020603050405020304" pitchFamily="18" charset="0"/>
                <a:cs typeface="Arial" panose="020B0604020202020204" pitchFamily="34" charset="0"/>
              </a:rPr>
              <a:t>Technology solutions to ensure law enforcement, probation, prosecutors, and public defenders are informed when a prohibited person attempts to purchase a firearm</a:t>
            </a:r>
            <a:endParaRPr lang="en-US" sz="1800" dirty="0">
              <a:effectLst/>
              <a:latin typeface="Arial" panose="020B0604020202020204" pitchFamily="34" charset="0"/>
              <a:ea typeface="Calibri" panose="020F0502020204030204" pitchFamily="34" charset="0"/>
              <a:cs typeface="Arial" panose="020B0604020202020204" pitchFamily="34" charset="0"/>
            </a:endParaRPr>
          </a:p>
          <a:p>
            <a:pPr marL="285750" indent="-285750">
              <a:lnSpc>
                <a:spcPct val="107000"/>
              </a:lnSpc>
              <a:spcBef>
                <a:spcPts val="0"/>
              </a:spcBef>
              <a:buFont typeface="Arial" panose="020B0604020202020204" pitchFamily="34" charset="0"/>
              <a:buChar char="•"/>
            </a:pPr>
            <a:r>
              <a:rPr lang="en-US" sz="1800" dirty="0">
                <a:effectLst/>
                <a:latin typeface="Arial" panose="020B0604020202020204" pitchFamily="34" charset="0"/>
                <a:ea typeface="Times New Roman" panose="02020603050405020304" pitchFamily="18" charset="0"/>
                <a:cs typeface="Arial" panose="020B0604020202020204" pitchFamily="34" charset="0"/>
              </a:rPr>
              <a:t>Planning, staffing and personnel support for court-based programs that address individuals in emergency situations and/or crisis</a:t>
            </a:r>
            <a:endParaRPr lang="en-US" sz="1800" dirty="0">
              <a:effectLst/>
              <a:latin typeface="Arial" panose="020B0604020202020204" pitchFamily="34" charset="0"/>
              <a:ea typeface="Calibri" panose="020F0502020204030204" pitchFamily="34" charset="0"/>
              <a:cs typeface="Arial" panose="020B0604020202020204" pitchFamily="34" charset="0"/>
            </a:endParaRPr>
          </a:p>
          <a:p>
            <a:pPr marL="285750" indent="-285750">
              <a:lnSpc>
                <a:spcPct val="107000"/>
              </a:lnSpc>
              <a:spcBef>
                <a:spcPts val="0"/>
              </a:spcBef>
              <a:buFont typeface="Arial" panose="020B0604020202020204" pitchFamily="34" charset="0"/>
              <a:buChar char="•"/>
            </a:pPr>
            <a:r>
              <a:rPr lang="en-US" sz="1800" dirty="0">
                <a:effectLst/>
                <a:latin typeface="Arial" panose="020B0604020202020204" pitchFamily="34" charset="0"/>
                <a:ea typeface="Times New Roman" panose="02020603050405020304" pitchFamily="18" charset="0"/>
                <a:cs typeface="Arial" panose="020B0604020202020204" pitchFamily="34" charset="0"/>
              </a:rPr>
              <a:t>Behavioral health deflection</a:t>
            </a:r>
            <a:endParaRPr lang="en-US" sz="1800" dirty="0">
              <a:effectLst/>
              <a:latin typeface="Arial" panose="020B0604020202020204" pitchFamily="34" charset="0"/>
              <a:ea typeface="Calibri" panose="020F0502020204030204" pitchFamily="34" charset="0"/>
              <a:cs typeface="Arial" panose="020B0604020202020204" pitchFamily="34" charset="0"/>
            </a:endParaRPr>
          </a:p>
          <a:p>
            <a:pPr marL="285750" indent="-285750">
              <a:lnSpc>
                <a:spcPct val="107000"/>
              </a:lnSpc>
              <a:spcBef>
                <a:spcPts val="0"/>
              </a:spcBef>
              <a:buFont typeface="Arial" panose="020B0604020202020204" pitchFamily="34" charset="0"/>
              <a:buChar char="•"/>
            </a:pPr>
            <a:r>
              <a:rPr lang="en-US" sz="1800" dirty="0">
                <a:effectLst/>
                <a:latin typeface="Arial" panose="020B0604020202020204" pitchFamily="34" charset="0"/>
                <a:ea typeface="Times New Roman" panose="02020603050405020304" pitchFamily="18" charset="0"/>
                <a:cs typeface="Arial" panose="020B0604020202020204" pitchFamily="34" charset="0"/>
              </a:rPr>
              <a:t>Assisted outpatient treatment centers, call/crisis centers and increased workforce for these centers</a:t>
            </a:r>
            <a:endParaRPr lang="en-US" sz="1800" dirty="0">
              <a:effectLst/>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9040913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74AA8F-052B-4A03-9C31-6D009E326A28}"/>
              </a:ext>
            </a:extLst>
          </p:cNvPr>
          <p:cNvSpPr>
            <a:spLocks noGrp="1"/>
          </p:cNvSpPr>
          <p:nvPr>
            <p:ph type="title"/>
          </p:nvPr>
        </p:nvSpPr>
        <p:spPr>
          <a:xfrm>
            <a:off x="572988" y="457200"/>
            <a:ext cx="11046023" cy="680085"/>
          </a:xfrm>
        </p:spPr>
        <p:txBody>
          <a:bodyPr/>
          <a:lstStyle/>
          <a:p>
            <a:r>
              <a:rPr lang="en-US" sz="3200" b="1" dirty="0">
                <a:solidFill>
                  <a:schemeClr val="accent1">
                    <a:lumMod val="50000"/>
                  </a:schemeClr>
                </a:solidFill>
                <a:latin typeface="Roboto" panose="02000000000000000000" pitchFamily="2" charset="0"/>
                <a:ea typeface="Roboto" panose="02000000000000000000" pitchFamily="2" charset="0"/>
                <a:cs typeface="Arial" panose="020B0604020202020204" pitchFamily="34" charset="0"/>
              </a:rPr>
              <a:t>Byrne State Crisis Intervention Program: Possible Programs (continued)</a:t>
            </a:r>
            <a:endParaRPr lang="en-US" sz="3200" dirty="0">
              <a:latin typeface="Roboto" panose="02000000000000000000" pitchFamily="2" charset="0"/>
              <a:ea typeface="Roboto" panose="02000000000000000000" pitchFamily="2" charset="0"/>
            </a:endParaRPr>
          </a:p>
        </p:txBody>
      </p:sp>
      <p:sp>
        <p:nvSpPr>
          <p:cNvPr id="3" name="Footer Placeholder 2">
            <a:extLst>
              <a:ext uri="{FF2B5EF4-FFF2-40B4-BE49-F238E27FC236}">
                <a16:creationId xmlns:a16="http://schemas.microsoft.com/office/drawing/2014/main" id="{FDEE8DF8-C0B1-41C9-B311-623462810247}"/>
              </a:ext>
            </a:extLst>
          </p:cNvPr>
          <p:cNvSpPr>
            <a:spLocks noGrp="1"/>
          </p:cNvSpPr>
          <p:nvPr>
            <p:ph type="ftr" sz="quarter" idx="3"/>
          </p:nvPr>
        </p:nvSpPr>
        <p:spPr/>
        <p:txBody>
          <a:bodyPr/>
          <a:lstStyle/>
          <a:p>
            <a:r>
              <a:rPr lang="en-US"/>
              <a:t>Title Here |</a:t>
            </a:r>
            <a:endParaRPr lang="en-US" dirty="0"/>
          </a:p>
        </p:txBody>
      </p:sp>
      <p:sp>
        <p:nvSpPr>
          <p:cNvPr id="4" name="Slide Number Placeholder 3">
            <a:extLst>
              <a:ext uri="{FF2B5EF4-FFF2-40B4-BE49-F238E27FC236}">
                <a16:creationId xmlns:a16="http://schemas.microsoft.com/office/drawing/2014/main" id="{F6A20358-8CD8-49C8-808B-92AF56859CD2}"/>
              </a:ext>
            </a:extLst>
          </p:cNvPr>
          <p:cNvSpPr>
            <a:spLocks noGrp="1"/>
          </p:cNvSpPr>
          <p:nvPr>
            <p:ph type="sldNum" sz="quarter" idx="4"/>
          </p:nvPr>
        </p:nvSpPr>
        <p:spPr/>
        <p:txBody>
          <a:bodyPr/>
          <a:lstStyle/>
          <a:p>
            <a:fld id="{B6F15528-21DE-4FAA-801E-634DDDAF4B2B}" type="slidenum">
              <a:rPr lang="en-US" smtClean="0"/>
              <a:pPr/>
              <a:t>6</a:t>
            </a:fld>
            <a:endParaRPr lang="en-US" dirty="0"/>
          </a:p>
        </p:txBody>
      </p:sp>
      <p:sp>
        <p:nvSpPr>
          <p:cNvPr id="5" name="TextBox 4">
            <a:extLst>
              <a:ext uri="{FF2B5EF4-FFF2-40B4-BE49-F238E27FC236}">
                <a16:creationId xmlns:a16="http://schemas.microsoft.com/office/drawing/2014/main" id="{F0E2DEEA-1C69-46A8-9E69-80350200431D}"/>
              </a:ext>
            </a:extLst>
          </p:cNvPr>
          <p:cNvSpPr txBox="1"/>
          <p:nvPr/>
        </p:nvSpPr>
        <p:spPr>
          <a:xfrm>
            <a:off x="572988" y="1676400"/>
            <a:ext cx="11046023" cy="3925690"/>
          </a:xfrm>
          <a:prstGeom prst="rect">
            <a:avLst/>
          </a:prstGeom>
          <a:noFill/>
        </p:spPr>
        <p:txBody>
          <a:bodyPr wrap="square" rtlCol="0">
            <a:spAutoFit/>
          </a:bodyPr>
          <a:lstStyle/>
          <a:p>
            <a:pPr marL="285750" indent="-285750">
              <a:lnSpc>
                <a:spcPct val="107000"/>
              </a:lnSpc>
              <a:spcBef>
                <a:spcPts val="0"/>
              </a:spcBef>
              <a:buFont typeface="Arial" panose="020B0604020202020204" pitchFamily="34" charset="0"/>
              <a:buChar char="•"/>
            </a:pPr>
            <a:r>
              <a:rPr lang="en-US" sz="1800" dirty="0">
                <a:effectLst/>
                <a:latin typeface="Arial" panose="020B0604020202020204" pitchFamily="34" charset="0"/>
                <a:ea typeface="Times New Roman" panose="02020603050405020304" pitchFamily="18" charset="0"/>
                <a:cs typeface="Arial" panose="020B0604020202020204" pitchFamily="34" charset="0"/>
              </a:rPr>
              <a:t>Behavioral threat assessment program and related training</a:t>
            </a:r>
            <a:endParaRPr lang="en-US" sz="1800" dirty="0">
              <a:effectLst/>
              <a:latin typeface="Arial" panose="020B0604020202020204" pitchFamily="34" charset="0"/>
              <a:ea typeface="Calibri" panose="020F0502020204030204" pitchFamily="34" charset="0"/>
              <a:cs typeface="Arial" panose="020B0604020202020204" pitchFamily="34" charset="0"/>
            </a:endParaRPr>
          </a:p>
          <a:p>
            <a:pPr marL="285750" indent="-285750">
              <a:lnSpc>
                <a:spcPct val="107000"/>
              </a:lnSpc>
              <a:spcBef>
                <a:spcPts val="0"/>
              </a:spcBef>
              <a:buFont typeface="Arial" panose="020B0604020202020204" pitchFamily="34" charset="0"/>
              <a:buChar char="•"/>
            </a:pPr>
            <a:r>
              <a:rPr lang="en-US" sz="1800" dirty="0">
                <a:effectLst/>
                <a:latin typeface="Arial" panose="020B0604020202020204" pitchFamily="34" charset="0"/>
                <a:ea typeface="Times New Roman" panose="02020603050405020304" pitchFamily="18" charset="0"/>
                <a:cs typeface="Arial" panose="020B0604020202020204" pitchFamily="34" charset="0"/>
              </a:rPr>
              <a:t>Smartphone applications to help families and patients navigate mental health and related systems</a:t>
            </a:r>
            <a:endParaRPr lang="en-US" sz="1800" dirty="0">
              <a:effectLst/>
              <a:latin typeface="Arial" panose="020B0604020202020204" pitchFamily="34" charset="0"/>
              <a:ea typeface="Calibri" panose="020F0502020204030204" pitchFamily="34" charset="0"/>
              <a:cs typeface="Arial" panose="020B0604020202020204" pitchFamily="34" charset="0"/>
            </a:endParaRPr>
          </a:p>
          <a:p>
            <a:pPr marL="285750" indent="-285750">
              <a:lnSpc>
                <a:spcPct val="107000"/>
              </a:lnSpc>
              <a:spcBef>
                <a:spcPts val="0"/>
              </a:spcBef>
              <a:buFont typeface="Arial" panose="020B0604020202020204" pitchFamily="34" charset="0"/>
              <a:buChar char="•"/>
            </a:pPr>
            <a:r>
              <a:rPr lang="en-US" sz="1800" dirty="0">
                <a:effectLst/>
                <a:latin typeface="Arial" panose="020B0604020202020204" pitchFamily="34" charset="0"/>
                <a:ea typeface="Times New Roman" panose="02020603050405020304" pitchFamily="18" charset="0"/>
                <a:cs typeface="Arial" panose="020B0604020202020204" pitchFamily="34" charset="0"/>
              </a:rPr>
              <a:t>Telehealth initiatives, including technology solutions for telehealth visits outside the hospital for security reasons</a:t>
            </a:r>
            <a:endParaRPr lang="en-US" sz="1800" dirty="0">
              <a:effectLst/>
              <a:latin typeface="Arial" panose="020B0604020202020204" pitchFamily="34" charset="0"/>
              <a:ea typeface="Calibri" panose="020F0502020204030204" pitchFamily="34" charset="0"/>
              <a:cs typeface="Arial" panose="020B0604020202020204" pitchFamily="34" charset="0"/>
            </a:endParaRPr>
          </a:p>
          <a:p>
            <a:pPr marL="285750" indent="-285750">
              <a:lnSpc>
                <a:spcPct val="107000"/>
              </a:lnSpc>
              <a:spcBef>
                <a:spcPts val="0"/>
              </a:spcBef>
              <a:buFont typeface="Arial" panose="020B0604020202020204" pitchFamily="34" charset="0"/>
              <a:buChar char="•"/>
            </a:pPr>
            <a:r>
              <a:rPr lang="en-US" sz="1800" dirty="0">
                <a:effectLst/>
                <a:latin typeface="Arial" panose="020B0604020202020204" pitchFamily="34" charset="0"/>
                <a:ea typeface="Times New Roman" panose="02020603050405020304" pitchFamily="18" charset="0"/>
                <a:cs typeface="Arial" panose="020B0604020202020204" pitchFamily="34" charset="0"/>
              </a:rPr>
              <a:t>Civil legal responses to support behavioral health issues for individuals in crisis</a:t>
            </a:r>
            <a:endParaRPr lang="en-US" sz="1800" dirty="0">
              <a:effectLst/>
              <a:latin typeface="Arial" panose="020B0604020202020204" pitchFamily="34" charset="0"/>
              <a:ea typeface="Calibri" panose="020F0502020204030204" pitchFamily="34" charset="0"/>
              <a:cs typeface="Arial" panose="020B0604020202020204" pitchFamily="34" charset="0"/>
            </a:endParaRPr>
          </a:p>
          <a:p>
            <a:pPr marL="285750" indent="-285750">
              <a:lnSpc>
                <a:spcPct val="107000"/>
              </a:lnSpc>
              <a:spcBef>
                <a:spcPts val="0"/>
              </a:spcBef>
              <a:buFont typeface="Arial" panose="020B0604020202020204" pitchFamily="34" charset="0"/>
              <a:buChar char="•"/>
            </a:pPr>
            <a:r>
              <a:rPr lang="en-US" sz="1800" dirty="0">
                <a:effectLst/>
                <a:latin typeface="Arial" panose="020B0604020202020204" pitchFamily="34" charset="0"/>
                <a:ea typeface="Times New Roman" panose="02020603050405020304" pitchFamily="18" charset="0"/>
                <a:cs typeface="Arial" panose="020B0604020202020204" pitchFamily="34" charset="0"/>
              </a:rPr>
              <a:t>Specialized training for individuals who serve people and/or families of individuals in crisis </a:t>
            </a:r>
            <a:endParaRPr lang="en-US" sz="1800" dirty="0">
              <a:effectLst/>
              <a:latin typeface="Arial" panose="020B0604020202020204" pitchFamily="34" charset="0"/>
              <a:ea typeface="Calibri" panose="020F0502020204030204" pitchFamily="34" charset="0"/>
              <a:cs typeface="Arial" panose="020B0604020202020204" pitchFamily="34" charset="0"/>
            </a:endParaRPr>
          </a:p>
          <a:p>
            <a:pPr marL="285750" indent="-285750">
              <a:lnSpc>
                <a:spcPct val="107000"/>
              </a:lnSpc>
              <a:spcBef>
                <a:spcPts val="0"/>
              </a:spcBef>
              <a:buFont typeface="Arial" panose="020B0604020202020204" pitchFamily="34" charset="0"/>
              <a:buChar char="•"/>
            </a:pPr>
            <a:r>
              <a:rPr lang="en-US" sz="1800" dirty="0">
                <a:effectLst/>
                <a:latin typeface="Arial" panose="020B0604020202020204" pitchFamily="34" charset="0"/>
                <a:ea typeface="Times New Roman" panose="02020603050405020304" pitchFamily="18" charset="0"/>
                <a:cs typeface="Arial" panose="020B0604020202020204" pitchFamily="34" charset="0"/>
              </a:rPr>
              <a:t>Law enforcement-based programs, training, and technology</a:t>
            </a:r>
            <a:endParaRPr lang="en-US" sz="1800" dirty="0">
              <a:effectLst/>
              <a:latin typeface="Arial" panose="020B0604020202020204" pitchFamily="34" charset="0"/>
              <a:ea typeface="Calibri" panose="020F0502020204030204" pitchFamily="34" charset="0"/>
              <a:cs typeface="Arial" panose="020B0604020202020204" pitchFamily="34" charset="0"/>
            </a:endParaRPr>
          </a:p>
          <a:p>
            <a:pPr marL="285750" indent="-285750">
              <a:lnSpc>
                <a:spcPct val="107000"/>
              </a:lnSpc>
              <a:spcBef>
                <a:spcPts val="0"/>
              </a:spcBef>
              <a:buFont typeface="Arial" panose="020B0604020202020204" pitchFamily="34" charset="0"/>
              <a:buChar char="•"/>
            </a:pPr>
            <a:r>
              <a:rPr lang="en-US" sz="1800" dirty="0">
                <a:effectLst/>
                <a:latin typeface="Arial" panose="020B0604020202020204" pitchFamily="34" charset="0"/>
                <a:ea typeface="Times New Roman" panose="02020603050405020304" pitchFamily="18" charset="0"/>
                <a:cs typeface="Arial" panose="020B0604020202020204" pitchFamily="34" charset="0"/>
              </a:rPr>
              <a:t>Funding for law enforcement agencies to safely secure, store, and track guns relinquished under extreme risk protection order proceedings and similar court-based programs</a:t>
            </a:r>
            <a:endParaRPr lang="en-US" sz="1800" dirty="0">
              <a:effectLst/>
              <a:latin typeface="Arial" panose="020B0604020202020204" pitchFamily="34" charset="0"/>
              <a:ea typeface="Calibri" panose="020F0502020204030204" pitchFamily="34" charset="0"/>
              <a:cs typeface="Arial" panose="020B0604020202020204" pitchFamily="34" charset="0"/>
            </a:endParaRPr>
          </a:p>
          <a:p>
            <a:pPr marL="285750" indent="-285750">
              <a:lnSpc>
                <a:spcPct val="107000"/>
              </a:lnSpc>
              <a:spcBef>
                <a:spcPts val="0"/>
              </a:spcBef>
              <a:buFont typeface="Arial" panose="020B0604020202020204" pitchFamily="34" charset="0"/>
              <a:buChar char="•"/>
            </a:pPr>
            <a:r>
              <a:rPr lang="en-US" sz="1800" dirty="0">
                <a:effectLst/>
                <a:latin typeface="Arial" panose="020B0604020202020204" pitchFamily="34" charset="0"/>
                <a:ea typeface="Times New Roman" panose="02020603050405020304" pitchFamily="18" charset="0"/>
                <a:cs typeface="Arial" panose="020B0604020202020204" pitchFamily="34" charset="0"/>
              </a:rPr>
              <a:t>Gun locks and storage for individuals and businesses</a:t>
            </a:r>
            <a:endParaRPr lang="en-US" sz="1800" dirty="0">
              <a:effectLst/>
              <a:latin typeface="Arial" panose="020B0604020202020204" pitchFamily="34" charset="0"/>
              <a:ea typeface="Calibri" panose="020F0502020204030204" pitchFamily="34" charset="0"/>
              <a:cs typeface="Arial" panose="020B0604020202020204" pitchFamily="34" charset="0"/>
            </a:endParaRPr>
          </a:p>
          <a:p>
            <a:pPr marL="285750" indent="-285750">
              <a:lnSpc>
                <a:spcPct val="107000"/>
              </a:lnSpc>
              <a:spcBef>
                <a:spcPts val="0"/>
              </a:spcBef>
              <a:buFont typeface="Arial" panose="020B0604020202020204" pitchFamily="34" charset="0"/>
              <a:buChar char="•"/>
            </a:pPr>
            <a:r>
              <a:rPr lang="en-US" sz="1800" dirty="0">
                <a:effectLst/>
                <a:latin typeface="Arial" panose="020B0604020202020204" pitchFamily="34" charset="0"/>
                <a:ea typeface="Times New Roman" panose="02020603050405020304" pitchFamily="18" charset="0"/>
                <a:cs typeface="Arial" panose="020B0604020202020204" pitchFamily="34" charset="0"/>
              </a:rPr>
              <a:t>Development/delivery of specialized training or overtime for law enforcement training on State crisis intervention court proceedings, programs, or initiatives</a:t>
            </a:r>
            <a:endParaRPr lang="en-US" sz="1800" dirty="0">
              <a:effectLst/>
              <a:latin typeface="Arial" panose="020B0604020202020204" pitchFamily="34" charset="0"/>
              <a:ea typeface="Calibri" panose="020F0502020204030204" pitchFamily="34" charset="0"/>
              <a:cs typeface="Arial" panose="020B0604020202020204" pitchFamily="34" charset="0"/>
            </a:endParaRPr>
          </a:p>
          <a:p>
            <a:endParaRPr lang="en-US" dirty="0"/>
          </a:p>
        </p:txBody>
      </p:sp>
    </p:spTree>
    <p:extLst>
      <p:ext uri="{BB962C8B-B14F-4D97-AF65-F5344CB8AC3E}">
        <p14:creationId xmlns:p14="http://schemas.microsoft.com/office/powerpoint/2010/main" val="40419945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9F1EDB-6DD0-4715-A602-DC8619612432}"/>
              </a:ext>
            </a:extLst>
          </p:cNvPr>
          <p:cNvSpPr>
            <a:spLocks noGrp="1"/>
          </p:cNvSpPr>
          <p:nvPr>
            <p:ph type="title"/>
          </p:nvPr>
        </p:nvSpPr>
        <p:spPr/>
        <p:txBody>
          <a:bodyPr/>
          <a:lstStyle/>
          <a:p>
            <a:r>
              <a:rPr lang="en-US" dirty="0"/>
              <a:t>More Key Goals</a:t>
            </a:r>
          </a:p>
        </p:txBody>
      </p:sp>
      <p:sp>
        <p:nvSpPr>
          <p:cNvPr id="3" name="Footer Placeholder 2">
            <a:extLst>
              <a:ext uri="{FF2B5EF4-FFF2-40B4-BE49-F238E27FC236}">
                <a16:creationId xmlns:a16="http://schemas.microsoft.com/office/drawing/2014/main" id="{56A7F0AC-7E0A-4A22-91B8-6902A5E8E5B4}"/>
              </a:ext>
            </a:extLst>
          </p:cNvPr>
          <p:cNvSpPr>
            <a:spLocks noGrp="1"/>
          </p:cNvSpPr>
          <p:nvPr>
            <p:ph type="ftr" sz="quarter" idx="3"/>
          </p:nvPr>
        </p:nvSpPr>
        <p:spPr/>
        <p:txBody>
          <a:bodyPr/>
          <a:lstStyle/>
          <a:p>
            <a:r>
              <a:rPr lang="en-US"/>
              <a:t>Title Here |</a:t>
            </a:r>
            <a:endParaRPr lang="en-US" dirty="0"/>
          </a:p>
        </p:txBody>
      </p:sp>
      <p:sp>
        <p:nvSpPr>
          <p:cNvPr id="4" name="Slide Number Placeholder 3">
            <a:extLst>
              <a:ext uri="{FF2B5EF4-FFF2-40B4-BE49-F238E27FC236}">
                <a16:creationId xmlns:a16="http://schemas.microsoft.com/office/drawing/2014/main" id="{94E9078C-71A3-4B2D-8FCB-F58AEDC824D5}"/>
              </a:ext>
            </a:extLst>
          </p:cNvPr>
          <p:cNvSpPr>
            <a:spLocks noGrp="1"/>
          </p:cNvSpPr>
          <p:nvPr>
            <p:ph type="sldNum" sz="quarter" idx="4"/>
          </p:nvPr>
        </p:nvSpPr>
        <p:spPr/>
        <p:txBody>
          <a:bodyPr/>
          <a:lstStyle/>
          <a:p>
            <a:fld id="{B6F15528-21DE-4FAA-801E-634DDDAF4B2B}" type="slidenum">
              <a:rPr lang="en-US" smtClean="0"/>
              <a:pPr/>
              <a:t>7</a:t>
            </a:fld>
            <a:endParaRPr lang="en-US" dirty="0"/>
          </a:p>
        </p:txBody>
      </p:sp>
      <p:sp>
        <p:nvSpPr>
          <p:cNvPr id="5" name="TextBox 4">
            <a:extLst>
              <a:ext uri="{FF2B5EF4-FFF2-40B4-BE49-F238E27FC236}">
                <a16:creationId xmlns:a16="http://schemas.microsoft.com/office/drawing/2014/main" id="{53FB7BD5-9606-46EC-849A-0AF0DB0F0DFA}"/>
              </a:ext>
            </a:extLst>
          </p:cNvPr>
          <p:cNvSpPr txBox="1"/>
          <p:nvPr/>
        </p:nvSpPr>
        <p:spPr>
          <a:xfrm>
            <a:off x="685800" y="1981200"/>
            <a:ext cx="10668000" cy="2585323"/>
          </a:xfrm>
          <a:prstGeom prst="rect">
            <a:avLst/>
          </a:prstGeom>
          <a:noFill/>
        </p:spPr>
        <p:txBody>
          <a:bodyPr wrap="square" rtlCol="0">
            <a:spAutoFit/>
          </a:bodyPr>
          <a:lstStyle/>
          <a:p>
            <a:pPr marL="285750" indent="-285750">
              <a:lnSpc>
                <a:spcPct val="150000"/>
              </a:lnSpc>
              <a:buFont typeface="Arial" panose="020B0604020202020204" pitchFamily="34" charset="0"/>
              <a:buChar char="•"/>
            </a:pPr>
            <a:r>
              <a:rPr lang="en-US" sz="3200" dirty="0">
                <a:latin typeface="Arial" panose="020B0604020202020204" pitchFamily="34" charset="0"/>
                <a:cs typeface="Arial" panose="020B0604020202020204" pitchFamily="34" charset="0"/>
              </a:rPr>
              <a:t>School Safety</a:t>
            </a:r>
          </a:p>
          <a:p>
            <a:pPr marL="285750" indent="-285750">
              <a:lnSpc>
                <a:spcPct val="150000"/>
              </a:lnSpc>
              <a:buFont typeface="Arial" panose="020B0604020202020204" pitchFamily="34" charset="0"/>
              <a:buChar char="•"/>
            </a:pPr>
            <a:r>
              <a:rPr lang="en-US" sz="3200" dirty="0">
                <a:latin typeface="Arial" panose="020B0604020202020204" pitchFamily="34" charset="0"/>
                <a:cs typeface="Arial" panose="020B0604020202020204" pitchFamily="34" charset="0"/>
              </a:rPr>
              <a:t>Updating Criminal History in NICS</a:t>
            </a:r>
          </a:p>
          <a:p>
            <a:pPr marL="285750" indent="-285750">
              <a:lnSpc>
                <a:spcPct val="150000"/>
              </a:lnSpc>
              <a:buFont typeface="Arial" panose="020B0604020202020204" pitchFamily="34" charset="0"/>
              <a:buChar char="•"/>
            </a:pPr>
            <a:r>
              <a:rPr lang="en-US" sz="3200" dirty="0">
                <a:latin typeface="Arial" panose="020B0604020202020204" pitchFamily="34" charset="0"/>
                <a:cs typeface="Arial" panose="020B0604020202020204" pitchFamily="34" charset="0"/>
              </a:rPr>
              <a:t>Community-Based Violence Prevention Efforts</a:t>
            </a:r>
          </a:p>
          <a:p>
            <a:pPr marL="285750" indent="-285750">
              <a:buFont typeface="Arial" panose="020B0604020202020204" pitchFamily="34" charset="0"/>
              <a:buChar char="•"/>
            </a:pPr>
            <a:endParaRPr lang="en-US" dirty="0"/>
          </a:p>
        </p:txBody>
      </p:sp>
    </p:spTree>
    <p:extLst>
      <p:ext uri="{BB962C8B-B14F-4D97-AF65-F5344CB8AC3E}">
        <p14:creationId xmlns:p14="http://schemas.microsoft.com/office/powerpoint/2010/main" val="152088436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859</TotalTime>
  <Words>536</Words>
  <Application>Microsoft Macintosh PowerPoint</Application>
  <PresentationFormat>Widescreen</PresentationFormat>
  <Paragraphs>52</Paragraphs>
  <Slides>7</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7</vt:i4>
      </vt:variant>
    </vt:vector>
  </HeadingPairs>
  <TitlesOfParts>
    <vt:vector size="15" baseType="lpstr">
      <vt:lpstr>Arial</vt:lpstr>
      <vt:lpstr>Calibri</vt:lpstr>
      <vt:lpstr>Courier New</vt:lpstr>
      <vt:lpstr>Georgia</vt:lpstr>
      <vt:lpstr>Roboto</vt:lpstr>
      <vt:lpstr>Roboto-Light</vt:lpstr>
      <vt:lpstr>Symbol</vt:lpstr>
      <vt:lpstr>Office Theme</vt:lpstr>
      <vt:lpstr>OJP’S ROLE IN IMPLEMENTING THE BIPARTISAN SAFER COMMUNITIES ACT Your Partner for Safer Communities</vt:lpstr>
      <vt:lpstr>About OJP</vt:lpstr>
      <vt:lpstr>OJP BSCA Funding</vt:lpstr>
      <vt:lpstr>Byrne State Crisis Intervention Program</vt:lpstr>
      <vt:lpstr>Byrne State Crisis Intervention Program: Possible Programs</vt:lpstr>
      <vt:lpstr>Byrne State Crisis Intervention Program: Possible Programs (continued)</vt:lpstr>
      <vt:lpstr>More Key Goals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OJP_Powerpoint_TitleContentPages_060821</dc:title>
  <dc:creator>Sckrabulis, David</dc:creator>
  <cp:lastModifiedBy>Laura Waxman</cp:lastModifiedBy>
  <cp:revision>64</cp:revision>
  <dcterms:created xsi:type="dcterms:W3CDTF">2021-06-08T18:51:06Z</dcterms:created>
  <dcterms:modified xsi:type="dcterms:W3CDTF">2022-07-27T18:07:15Z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2021-06-08T00:00:00Z</vt:filetime>
  </property>
  <property fmtid="{D5CDD505-2E9C-101B-9397-08002B2CF9AE}" pid="3" name="Creator">
    <vt:lpwstr>Adobe Illustrator 24.2 (Macintosh)</vt:lpwstr>
  </property>
  <property fmtid="{D5CDD505-2E9C-101B-9397-08002B2CF9AE}" pid="4" name="LastSaved">
    <vt:filetime>2021-06-08T00:00:00Z</vt:filetime>
  </property>
</Properties>
</file>