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88" r:id="rId2"/>
    <p:sldId id="389" r:id="rId3"/>
    <p:sldId id="391" r:id="rId4"/>
    <p:sldId id="392" r:id="rId5"/>
    <p:sldId id="393" r:id="rId6"/>
    <p:sldId id="394" r:id="rId7"/>
    <p:sldId id="395" r:id="rId8"/>
    <p:sldId id="396" r:id="rId9"/>
    <p:sldId id="38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8" autoAdjust="0"/>
    <p:restoredTop sz="94660"/>
  </p:normalViewPr>
  <p:slideViewPr>
    <p:cSldViewPr snapToGrid="0">
      <p:cViewPr varScale="1">
        <p:scale>
          <a:sx n="111" d="100"/>
          <a:sy n="111" d="100"/>
        </p:scale>
        <p:origin x="232" y="232"/>
      </p:cViewPr>
      <p:guideLst/>
    </p:cSldViewPr>
  </p:slideViewPr>
  <p:notesTextViewPr>
    <p:cViewPr>
      <p:scale>
        <a:sx n="3" d="2"/>
        <a:sy n="3" d="2"/>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6D4E54-D777-41F8-A29B-A1B7ABBDB756}" type="datetimeFigureOut">
              <a:rPr lang="en-US" smtClean="0"/>
              <a:t>7/27/22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C0F257-BA24-49AE-92BB-2317756F6025}" type="slidenum">
              <a:rPr lang="en-US" smtClean="0"/>
              <a:t>‹#›</a:t>
            </a:fld>
            <a:endParaRPr lang="en-US"/>
          </a:p>
        </p:txBody>
      </p:sp>
    </p:spTree>
    <p:extLst>
      <p:ext uri="{BB962C8B-B14F-4D97-AF65-F5344CB8AC3E}">
        <p14:creationId xmlns:p14="http://schemas.microsoft.com/office/powerpoint/2010/main" val="3184946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4836A926-0653-451B-89BB-BD63158296BE}" type="slidenum">
              <a:rPr lang="en-US" smtClean="0">
                <a:solidFill>
                  <a:srgbClr val="000000"/>
                </a:solidFill>
              </a:rPr>
              <a:pPr/>
              <a:t>1</a:t>
            </a:fld>
            <a:endParaRPr lang="en-US">
              <a:solidFill>
                <a:srgbClr val="000000"/>
              </a:solidFill>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829252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6777DC-3812-426A-AA19-19AE0E269315}"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360876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016" y="2130519"/>
            <a:ext cx="10363970" cy="1469371"/>
          </a:xfrm>
        </p:spPr>
        <p:txBody>
          <a:bodyPr/>
          <a:lstStyle/>
          <a:p>
            <a:r>
              <a:rPr lang="en-US"/>
              <a:t>Click to edit Master title style</a:t>
            </a:r>
          </a:p>
        </p:txBody>
      </p:sp>
      <p:sp>
        <p:nvSpPr>
          <p:cNvPr id="3" name="Subtitle 2"/>
          <p:cNvSpPr>
            <a:spLocks noGrp="1"/>
          </p:cNvSpPr>
          <p:nvPr>
            <p:ph type="subTitle" idx="1"/>
          </p:nvPr>
        </p:nvSpPr>
        <p:spPr>
          <a:xfrm>
            <a:off x="1828031" y="3885640"/>
            <a:ext cx="8535939" cy="1753721"/>
          </a:xfrm>
        </p:spPr>
        <p:txBody>
          <a:bodyPr/>
          <a:lstStyle>
            <a:lvl1pPr marL="0" indent="0" algn="ctr">
              <a:buNone/>
              <a:defRPr/>
            </a:lvl1pPr>
            <a:lvl2pPr marL="403433" indent="0" algn="ctr">
              <a:buNone/>
              <a:defRPr/>
            </a:lvl2pPr>
            <a:lvl3pPr marL="806867" indent="0" algn="ctr">
              <a:buNone/>
              <a:defRPr/>
            </a:lvl3pPr>
            <a:lvl4pPr marL="1210300" indent="0" algn="ctr">
              <a:buNone/>
              <a:defRPr/>
            </a:lvl4pPr>
            <a:lvl5pPr marL="1613733" indent="0" algn="ctr">
              <a:buNone/>
              <a:defRPr/>
            </a:lvl5pPr>
            <a:lvl6pPr marL="2017166" indent="0" algn="ctr">
              <a:buNone/>
              <a:defRPr/>
            </a:lvl6pPr>
            <a:lvl7pPr marL="2420600" indent="0" algn="ctr">
              <a:buNone/>
              <a:defRPr/>
            </a:lvl7pPr>
            <a:lvl8pPr marL="2824033" indent="0" algn="ctr">
              <a:buNone/>
              <a:defRPr/>
            </a:lvl8pPr>
            <a:lvl9pPr marL="3227466"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E083559E-1C72-4571-A34D-443358AB646C}"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740126209"/>
      </p:ext>
    </p:extLst>
  </p:cSld>
  <p:clrMapOvr>
    <a:masterClrMapping/>
  </p:clrMapOvr>
  <p:transition spd="slow"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4987F577-4F5C-4960-A200-6BF4AE27A0C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738545940"/>
      </p:ext>
    </p:extLst>
  </p:cSld>
  <p:clrMapOvr>
    <a:masterClrMapping/>
  </p:clrMapOvr>
  <p:transition spd="slow"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8545" y="805424"/>
            <a:ext cx="2824788" cy="572760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2259" y="805424"/>
            <a:ext cx="8291560" cy="57276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414CB673-DA70-46AF-BB4F-BA457AC3976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750180272"/>
      </p:ext>
    </p:extLst>
  </p:cSld>
  <p:clrMapOvr>
    <a:masterClrMapping/>
  </p:clrMapOvr>
  <p:transition spd="slow"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777314AF-8E88-49E0-93D1-29D786A70CC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052413520"/>
      </p:ext>
    </p:extLst>
  </p:cSld>
  <p:clrMapOvr>
    <a:masterClrMapping/>
  </p:clrMapOvr>
  <p:transition spd="slow"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4047" y="4406713"/>
            <a:ext cx="10362045" cy="1362916"/>
          </a:xfrm>
        </p:spPr>
        <p:txBody>
          <a:bodyPr/>
          <a:lstStyle>
            <a:lvl1pPr algn="l">
              <a:defRPr sz="3530" b="1" cap="all"/>
            </a:lvl1pPr>
          </a:lstStyle>
          <a:p>
            <a:r>
              <a:rPr lang="en-US"/>
              <a:t>Click to edit Master title style</a:t>
            </a:r>
          </a:p>
        </p:txBody>
      </p:sp>
      <p:sp>
        <p:nvSpPr>
          <p:cNvPr id="3" name="Text Placeholder 2"/>
          <p:cNvSpPr>
            <a:spLocks noGrp="1"/>
          </p:cNvSpPr>
          <p:nvPr>
            <p:ph type="body" idx="1"/>
          </p:nvPr>
        </p:nvSpPr>
        <p:spPr>
          <a:xfrm>
            <a:off x="964047" y="2906526"/>
            <a:ext cx="10362045" cy="1500187"/>
          </a:xfrm>
        </p:spPr>
        <p:txBody>
          <a:bodyPr anchor="b"/>
          <a:lstStyle>
            <a:lvl1pPr marL="0" indent="0">
              <a:buNone/>
              <a:defRPr sz="1765"/>
            </a:lvl1pPr>
            <a:lvl2pPr marL="403433" indent="0">
              <a:buNone/>
              <a:defRPr sz="1588"/>
            </a:lvl2pPr>
            <a:lvl3pPr marL="806867" indent="0">
              <a:buNone/>
              <a:defRPr sz="1412"/>
            </a:lvl3pPr>
            <a:lvl4pPr marL="1210300" indent="0">
              <a:buNone/>
              <a:defRPr sz="1235"/>
            </a:lvl4pPr>
            <a:lvl5pPr marL="1613733" indent="0">
              <a:buNone/>
              <a:defRPr sz="1235"/>
            </a:lvl5pPr>
            <a:lvl6pPr marL="2017166" indent="0">
              <a:buNone/>
              <a:defRPr sz="1235"/>
            </a:lvl6pPr>
            <a:lvl7pPr marL="2420600" indent="0">
              <a:buNone/>
              <a:defRPr sz="1235"/>
            </a:lvl7pPr>
            <a:lvl8pPr marL="2824033" indent="0">
              <a:buNone/>
              <a:defRPr sz="1235"/>
            </a:lvl8pPr>
            <a:lvl9pPr marL="3227466" indent="0">
              <a:buNone/>
              <a:defRPr sz="1235"/>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2E11577-1AA3-4B4C-AB13-58423AAAAD4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996072467"/>
      </p:ext>
    </p:extLst>
  </p:cSld>
  <p:clrMapOvr>
    <a:masterClrMapping/>
  </p:clrMapOvr>
  <p:transition spd="slow"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2258" y="1451162"/>
            <a:ext cx="5557212" cy="5081868"/>
          </a:xfrm>
        </p:spPr>
        <p:txBody>
          <a:bodyPr/>
          <a:lstStyle>
            <a:lvl1pPr>
              <a:defRPr sz="2471"/>
            </a:lvl1pPr>
            <a:lvl2pPr>
              <a:defRPr sz="2118"/>
            </a:lvl2pPr>
            <a:lvl3pPr>
              <a:defRPr sz="1765"/>
            </a:lvl3pPr>
            <a:lvl4pPr>
              <a:defRPr sz="1588"/>
            </a:lvl4pPr>
            <a:lvl5pPr>
              <a:defRPr sz="1588"/>
            </a:lvl5pPr>
            <a:lvl6pPr>
              <a:defRPr sz="1588"/>
            </a:lvl6pPr>
            <a:lvl7pPr>
              <a:defRPr sz="1588"/>
            </a:lvl7pPr>
            <a:lvl8pPr>
              <a:defRPr sz="1588"/>
            </a:lvl8pPr>
            <a:lvl9pPr>
              <a:defRPr sz="15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94198" y="1451162"/>
            <a:ext cx="5559136" cy="5081868"/>
          </a:xfrm>
        </p:spPr>
        <p:txBody>
          <a:bodyPr/>
          <a:lstStyle>
            <a:lvl1pPr>
              <a:defRPr sz="2471"/>
            </a:lvl1pPr>
            <a:lvl2pPr>
              <a:defRPr sz="2118"/>
            </a:lvl2pPr>
            <a:lvl3pPr>
              <a:defRPr sz="1765"/>
            </a:lvl3pPr>
            <a:lvl4pPr>
              <a:defRPr sz="1588"/>
            </a:lvl4pPr>
            <a:lvl5pPr>
              <a:defRPr sz="1588"/>
            </a:lvl5pPr>
            <a:lvl6pPr>
              <a:defRPr sz="1588"/>
            </a:lvl6pPr>
            <a:lvl7pPr>
              <a:defRPr sz="1588"/>
            </a:lvl7pPr>
            <a:lvl8pPr>
              <a:defRPr sz="1588"/>
            </a:lvl8pPr>
            <a:lvl9pPr>
              <a:defRPr sz="15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67D368EE-CD8C-4FD5-8A6C-194E880FE42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237698890"/>
      </p:ext>
    </p:extLst>
  </p:cSld>
  <p:clrMapOvr>
    <a:masterClrMapping/>
  </p:clrMapOvr>
  <p:transition spd="slow"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986" y="274544"/>
            <a:ext cx="1097203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985" y="1535206"/>
            <a:ext cx="5385954" cy="640136"/>
          </a:xfrm>
        </p:spPr>
        <p:txBody>
          <a:bodyPr anchor="b"/>
          <a:lstStyle>
            <a:lvl1pPr marL="0" indent="0">
              <a:buNone/>
              <a:defRPr sz="2118" b="1"/>
            </a:lvl1pPr>
            <a:lvl2pPr marL="403433" indent="0">
              <a:buNone/>
              <a:defRPr sz="1765" b="1"/>
            </a:lvl2pPr>
            <a:lvl3pPr marL="806867" indent="0">
              <a:buNone/>
              <a:defRPr sz="1588" b="1"/>
            </a:lvl3pPr>
            <a:lvl4pPr marL="1210300" indent="0">
              <a:buNone/>
              <a:defRPr sz="1412" b="1"/>
            </a:lvl4pPr>
            <a:lvl5pPr marL="1613733" indent="0">
              <a:buNone/>
              <a:defRPr sz="1412" b="1"/>
            </a:lvl5pPr>
            <a:lvl6pPr marL="2017166" indent="0">
              <a:buNone/>
              <a:defRPr sz="1412" b="1"/>
            </a:lvl6pPr>
            <a:lvl7pPr marL="2420600" indent="0">
              <a:buNone/>
              <a:defRPr sz="1412" b="1"/>
            </a:lvl7pPr>
            <a:lvl8pPr marL="2824033" indent="0">
              <a:buNone/>
              <a:defRPr sz="1412" b="1"/>
            </a:lvl8pPr>
            <a:lvl9pPr marL="3227466" indent="0">
              <a:buNone/>
              <a:defRPr sz="1412" b="1"/>
            </a:lvl9pPr>
          </a:lstStyle>
          <a:p>
            <a:pPr lvl="0"/>
            <a:r>
              <a:rPr lang="en-US"/>
              <a:t>Click to edit Master text styles</a:t>
            </a:r>
          </a:p>
        </p:txBody>
      </p:sp>
      <p:sp>
        <p:nvSpPr>
          <p:cNvPr id="4" name="Content Placeholder 3"/>
          <p:cNvSpPr>
            <a:spLocks noGrp="1"/>
          </p:cNvSpPr>
          <p:nvPr>
            <p:ph sz="half" idx="2"/>
          </p:nvPr>
        </p:nvSpPr>
        <p:spPr>
          <a:xfrm>
            <a:off x="609985" y="2175343"/>
            <a:ext cx="5385954" cy="3951474"/>
          </a:xfrm>
        </p:spPr>
        <p:txBody>
          <a:bodyPr/>
          <a:lstStyle>
            <a:lvl1pPr>
              <a:defRPr sz="2118"/>
            </a:lvl1pPr>
            <a:lvl2pPr>
              <a:defRPr sz="1765"/>
            </a:lvl2pPr>
            <a:lvl3pPr>
              <a:defRPr sz="1588"/>
            </a:lvl3pPr>
            <a:lvl4pPr>
              <a:defRPr sz="1412"/>
            </a:lvl4pPr>
            <a:lvl5pPr>
              <a:defRPr sz="1412"/>
            </a:lvl5pPr>
            <a:lvl6pPr>
              <a:defRPr sz="1412"/>
            </a:lvl6pPr>
            <a:lvl7pPr>
              <a:defRPr sz="1412"/>
            </a:lvl7pPr>
            <a:lvl8pPr>
              <a:defRPr sz="1412"/>
            </a:lvl8pPr>
            <a:lvl9pPr>
              <a:defRPr sz="14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4137" y="1535206"/>
            <a:ext cx="5387879" cy="640136"/>
          </a:xfrm>
        </p:spPr>
        <p:txBody>
          <a:bodyPr anchor="b"/>
          <a:lstStyle>
            <a:lvl1pPr marL="0" indent="0">
              <a:buNone/>
              <a:defRPr sz="2118" b="1"/>
            </a:lvl1pPr>
            <a:lvl2pPr marL="403433" indent="0">
              <a:buNone/>
              <a:defRPr sz="1765" b="1"/>
            </a:lvl2pPr>
            <a:lvl3pPr marL="806867" indent="0">
              <a:buNone/>
              <a:defRPr sz="1588" b="1"/>
            </a:lvl3pPr>
            <a:lvl4pPr marL="1210300" indent="0">
              <a:buNone/>
              <a:defRPr sz="1412" b="1"/>
            </a:lvl4pPr>
            <a:lvl5pPr marL="1613733" indent="0">
              <a:buNone/>
              <a:defRPr sz="1412" b="1"/>
            </a:lvl5pPr>
            <a:lvl6pPr marL="2017166" indent="0">
              <a:buNone/>
              <a:defRPr sz="1412" b="1"/>
            </a:lvl6pPr>
            <a:lvl7pPr marL="2420600" indent="0">
              <a:buNone/>
              <a:defRPr sz="1412" b="1"/>
            </a:lvl7pPr>
            <a:lvl8pPr marL="2824033" indent="0">
              <a:buNone/>
              <a:defRPr sz="1412" b="1"/>
            </a:lvl8pPr>
            <a:lvl9pPr marL="3227466" indent="0">
              <a:buNone/>
              <a:defRPr sz="1412" b="1"/>
            </a:lvl9pPr>
          </a:lstStyle>
          <a:p>
            <a:pPr lvl="0"/>
            <a:r>
              <a:rPr lang="en-US"/>
              <a:t>Click to edit Master text styles</a:t>
            </a:r>
          </a:p>
        </p:txBody>
      </p:sp>
      <p:sp>
        <p:nvSpPr>
          <p:cNvPr id="6" name="Content Placeholder 5"/>
          <p:cNvSpPr>
            <a:spLocks noGrp="1"/>
          </p:cNvSpPr>
          <p:nvPr>
            <p:ph sz="quarter" idx="4"/>
          </p:nvPr>
        </p:nvSpPr>
        <p:spPr>
          <a:xfrm>
            <a:off x="6194137" y="2175343"/>
            <a:ext cx="5387879" cy="3951474"/>
          </a:xfrm>
        </p:spPr>
        <p:txBody>
          <a:bodyPr/>
          <a:lstStyle>
            <a:lvl1pPr>
              <a:defRPr sz="2118"/>
            </a:lvl1pPr>
            <a:lvl2pPr>
              <a:defRPr sz="1765"/>
            </a:lvl2pPr>
            <a:lvl3pPr>
              <a:defRPr sz="1588"/>
            </a:lvl3pPr>
            <a:lvl4pPr>
              <a:defRPr sz="1412"/>
            </a:lvl4pPr>
            <a:lvl5pPr>
              <a:defRPr sz="1412"/>
            </a:lvl5pPr>
            <a:lvl6pPr>
              <a:defRPr sz="1412"/>
            </a:lvl6pPr>
            <a:lvl7pPr>
              <a:defRPr sz="1412"/>
            </a:lvl7pPr>
            <a:lvl8pPr>
              <a:defRPr sz="1412"/>
            </a:lvl8pPr>
            <a:lvl9pPr>
              <a:defRPr sz="14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AC4D6E4C-FE7F-484E-8FF7-917B3E6ADFB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578778912"/>
      </p:ext>
    </p:extLst>
  </p:cSld>
  <p:clrMapOvr>
    <a:masterClrMapping/>
  </p:clrMapOvr>
  <p:transition spd="slow"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25844FBB-AB36-441A-B761-2FF7DB1D1F2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512388822"/>
      </p:ext>
    </p:extLst>
  </p:cSld>
  <p:clrMapOvr>
    <a:masterClrMapping/>
  </p:clrMapOvr>
  <p:transition spd="slow"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46038740-5317-4CD8-A383-B1282EA4FAC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647286889"/>
      </p:ext>
    </p:extLst>
  </p:cSld>
  <p:clrMapOvr>
    <a:masterClrMapping/>
  </p:clrMapOvr>
  <p:transition spd="slow"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986" y="273144"/>
            <a:ext cx="4010121" cy="1162610"/>
          </a:xfrm>
        </p:spPr>
        <p:txBody>
          <a:bodyPr anchor="b"/>
          <a:lstStyle>
            <a:lvl1pPr algn="l">
              <a:defRPr sz="1765" b="1"/>
            </a:lvl1pPr>
          </a:lstStyle>
          <a:p>
            <a:r>
              <a:rPr lang="en-US"/>
              <a:t>Click to edit Master title style</a:t>
            </a:r>
          </a:p>
        </p:txBody>
      </p:sp>
      <p:sp>
        <p:nvSpPr>
          <p:cNvPr id="3" name="Content Placeholder 2"/>
          <p:cNvSpPr>
            <a:spLocks noGrp="1"/>
          </p:cNvSpPr>
          <p:nvPr>
            <p:ph idx="1"/>
          </p:nvPr>
        </p:nvSpPr>
        <p:spPr>
          <a:xfrm>
            <a:off x="4766350" y="273144"/>
            <a:ext cx="6815667" cy="5853672"/>
          </a:xfrm>
        </p:spPr>
        <p:txBody>
          <a:bodyPr/>
          <a:lstStyle>
            <a:lvl1pPr>
              <a:defRPr sz="2824"/>
            </a:lvl1pPr>
            <a:lvl2pPr>
              <a:defRPr sz="2471"/>
            </a:lvl2pPr>
            <a:lvl3pPr>
              <a:defRPr sz="2118"/>
            </a:lvl3pPr>
            <a:lvl4pPr>
              <a:defRPr sz="1765"/>
            </a:lvl4pPr>
            <a:lvl5pPr>
              <a:defRPr sz="1765"/>
            </a:lvl5pPr>
            <a:lvl6pPr>
              <a:defRPr sz="1765"/>
            </a:lvl6pPr>
            <a:lvl7pPr>
              <a:defRPr sz="1765"/>
            </a:lvl7pPr>
            <a:lvl8pPr>
              <a:defRPr sz="1765"/>
            </a:lvl8pPr>
            <a:lvl9pPr>
              <a:defRPr sz="176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986" y="1435755"/>
            <a:ext cx="4010121" cy="4691062"/>
          </a:xfrm>
        </p:spPr>
        <p:txBody>
          <a:bodyPr/>
          <a:lstStyle>
            <a:lvl1pPr marL="0" indent="0">
              <a:buNone/>
              <a:defRPr sz="1235"/>
            </a:lvl1pPr>
            <a:lvl2pPr marL="403433" indent="0">
              <a:buNone/>
              <a:defRPr sz="1059"/>
            </a:lvl2pPr>
            <a:lvl3pPr marL="806867" indent="0">
              <a:buNone/>
              <a:defRPr sz="882"/>
            </a:lvl3pPr>
            <a:lvl4pPr marL="1210300" indent="0">
              <a:buNone/>
              <a:defRPr sz="794"/>
            </a:lvl4pPr>
            <a:lvl5pPr marL="1613733" indent="0">
              <a:buNone/>
              <a:defRPr sz="794"/>
            </a:lvl5pPr>
            <a:lvl6pPr marL="2017166" indent="0">
              <a:buNone/>
              <a:defRPr sz="794"/>
            </a:lvl6pPr>
            <a:lvl7pPr marL="2420600" indent="0">
              <a:buNone/>
              <a:defRPr sz="794"/>
            </a:lvl7pPr>
            <a:lvl8pPr marL="2824033" indent="0">
              <a:buNone/>
              <a:defRPr sz="794"/>
            </a:lvl8pPr>
            <a:lvl9pPr marL="3227466" indent="0">
              <a:buNone/>
              <a:defRPr sz="794"/>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5271828-0164-44EB-80FF-1822C7F1E5D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433841604"/>
      </p:ext>
    </p:extLst>
  </p:cSld>
  <p:clrMapOvr>
    <a:masterClrMapping/>
  </p:clrMapOvr>
  <p:transition spd="slow"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910" y="4800321"/>
            <a:ext cx="7315970" cy="567297"/>
          </a:xfrm>
        </p:spPr>
        <p:txBody>
          <a:bodyPr anchor="b"/>
          <a:lstStyle>
            <a:lvl1pPr algn="l">
              <a:defRPr sz="1765" b="1"/>
            </a:lvl1pPr>
          </a:lstStyle>
          <a:p>
            <a:r>
              <a:rPr lang="en-US"/>
              <a:t>Click to edit Master title style</a:t>
            </a:r>
          </a:p>
        </p:txBody>
      </p:sp>
      <p:sp>
        <p:nvSpPr>
          <p:cNvPr id="3" name="Picture Placeholder 2"/>
          <p:cNvSpPr>
            <a:spLocks noGrp="1"/>
          </p:cNvSpPr>
          <p:nvPr>
            <p:ph type="pic" idx="1"/>
          </p:nvPr>
        </p:nvSpPr>
        <p:spPr>
          <a:xfrm>
            <a:off x="2389910" y="612122"/>
            <a:ext cx="7315970" cy="4115360"/>
          </a:xfrm>
        </p:spPr>
        <p:txBody>
          <a:bodyPr/>
          <a:lstStyle>
            <a:lvl1pPr marL="0" indent="0">
              <a:buNone/>
              <a:defRPr sz="2824"/>
            </a:lvl1pPr>
            <a:lvl2pPr marL="403433" indent="0">
              <a:buNone/>
              <a:defRPr sz="2471"/>
            </a:lvl2pPr>
            <a:lvl3pPr marL="806867" indent="0">
              <a:buNone/>
              <a:defRPr sz="2118"/>
            </a:lvl3pPr>
            <a:lvl4pPr marL="1210300" indent="0">
              <a:buNone/>
              <a:defRPr sz="1765"/>
            </a:lvl4pPr>
            <a:lvl5pPr marL="1613733" indent="0">
              <a:buNone/>
              <a:defRPr sz="1765"/>
            </a:lvl5pPr>
            <a:lvl6pPr marL="2017166" indent="0">
              <a:buNone/>
              <a:defRPr sz="1765"/>
            </a:lvl6pPr>
            <a:lvl7pPr marL="2420600" indent="0">
              <a:buNone/>
              <a:defRPr sz="1765"/>
            </a:lvl7pPr>
            <a:lvl8pPr marL="2824033" indent="0">
              <a:buNone/>
              <a:defRPr sz="1765"/>
            </a:lvl8pPr>
            <a:lvl9pPr marL="3227466" indent="0">
              <a:buNone/>
              <a:defRPr sz="1765"/>
            </a:lvl9pPr>
          </a:lstStyle>
          <a:p>
            <a:pPr lvl="0"/>
            <a:endParaRPr lang="en-US" noProof="0"/>
          </a:p>
        </p:txBody>
      </p:sp>
      <p:sp>
        <p:nvSpPr>
          <p:cNvPr id="4" name="Text Placeholder 3"/>
          <p:cNvSpPr>
            <a:spLocks noGrp="1"/>
          </p:cNvSpPr>
          <p:nvPr>
            <p:ph type="body" sz="half" idx="2"/>
          </p:nvPr>
        </p:nvSpPr>
        <p:spPr>
          <a:xfrm>
            <a:off x="2389910" y="5367618"/>
            <a:ext cx="7315970" cy="804022"/>
          </a:xfrm>
        </p:spPr>
        <p:txBody>
          <a:bodyPr/>
          <a:lstStyle>
            <a:lvl1pPr marL="0" indent="0">
              <a:buNone/>
              <a:defRPr sz="1235"/>
            </a:lvl1pPr>
            <a:lvl2pPr marL="403433" indent="0">
              <a:buNone/>
              <a:defRPr sz="1059"/>
            </a:lvl2pPr>
            <a:lvl3pPr marL="806867" indent="0">
              <a:buNone/>
              <a:defRPr sz="882"/>
            </a:lvl3pPr>
            <a:lvl4pPr marL="1210300" indent="0">
              <a:buNone/>
              <a:defRPr sz="794"/>
            </a:lvl4pPr>
            <a:lvl5pPr marL="1613733" indent="0">
              <a:buNone/>
              <a:defRPr sz="794"/>
            </a:lvl5pPr>
            <a:lvl6pPr marL="2017166" indent="0">
              <a:buNone/>
              <a:defRPr sz="794"/>
            </a:lvl6pPr>
            <a:lvl7pPr marL="2420600" indent="0">
              <a:buNone/>
              <a:defRPr sz="794"/>
            </a:lvl7pPr>
            <a:lvl8pPr marL="2824033" indent="0">
              <a:buNone/>
              <a:defRPr sz="794"/>
            </a:lvl8pPr>
            <a:lvl9pPr marL="3227466" indent="0">
              <a:buNone/>
              <a:defRPr sz="794"/>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5B97BD6-86D7-4020-B764-A84FA54AFFB0}"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350435042"/>
      </p:ext>
    </p:extLst>
  </p:cSld>
  <p:clrMapOvr>
    <a:masterClrMapping/>
  </p:clrMapOvr>
  <p:transition spd="slow"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100000">
              <a:srgbClr val="000099"/>
            </a:gs>
          </a:gsLst>
          <a:lin ang="5400000" scaled="1"/>
        </a:gradFill>
        <a:effectLst/>
      </p:bgPr>
    </p:bg>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0" y="1"/>
            <a:ext cx="12192000" cy="609320"/>
          </a:xfrm>
          <a:prstGeom prst="rect">
            <a:avLst/>
          </a:prstGeom>
          <a:solidFill>
            <a:srgbClr val="080808"/>
          </a:solidFill>
          <a:ln w="9525">
            <a:noFill/>
            <a:miter lim="800000"/>
            <a:headEnd/>
            <a:tailEnd/>
          </a:ln>
          <a:effectLst/>
        </p:spPr>
        <p:txBody>
          <a:bodyPr wrap="none" lIns="89896" tIns="44948" rIns="89896" bIns="44948" anchor="ctr"/>
          <a:lstStyle/>
          <a:p>
            <a:pPr defTabSz="899320" fontAlgn="base">
              <a:spcBef>
                <a:spcPct val="0"/>
              </a:spcBef>
              <a:spcAft>
                <a:spcPct val="0"/>
              </a:spcAft>
              <a:defRPr/>
            </a:pPr>
            <a:endParaRPr lang="en-US" sz="971">
              <a:solidFill>
                <a:srgbClr val="FFFFFF"/>
              </a:solidFill>
            </a:endParaRPr>
          </a:p>
        </p:txBody>
      </p:sp>
      <p:sp>
        <p:nvSpPr>
          <p:cNvPr id="1027" name="Rectangle 3"/>
          <p:cNvSpPr>
            <a:spLocks noGrp="1" noChangeArrowheads="1"/>
          </p:cNvSpPr>
          <p:nvPr>
            <p:ph type="title"/>
          </p:nvPr>
        </p:nvSpPr>
        <p:spPr bwMode="auto">
          <a:xfrm>
            <a:off x="552259" y="805423"/>
            <a:ext cx="11301075" cy="381000"/>
          </a:xfrm>
          <a:prstGeom prst="rect">
            <a:avLst/>
          </a:prstGeom>
          <a:noFill/>
          <a:ln w="9525">
            <a:noFill/>
            <a:miter lim="800000"/>
            <a:headEnd/>
            <a:tailEnd/>
          </a:ln>
        </p:spPr>
        <p:txBody>
          <a:bodyPr vert="horz" wrap="square" lIns="101882" tIns="50941" rIns="101882" bIns="50941" numCol="1" anchor="t"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552259" y="1451162"/>
            <a:ext cx="11301075" cy="5081868"/>
          </a:xfrm>
          <a:prstGeom prst="rect">
            <a:avLst/>
          </a:prstGeom>
          <a:noFill/>
          <a:ln w="9525">
            <a:noFill/>
            <a:miter lim="800000"/>
            <a:headEnd/>
            <a:tailEnd/>
          </a:ln>
        </p:spPr>
        <p:txBody>
          <a:bodyPr vert="horz" wrap="square" lIns="101882" tIns="50941" rIns="101882" bIns="50941" numCol="1" anchor="t" anchorCtr="0" compatLnSpc="1">
            <a:prstTxWarp prst="textNoShape">
              <a:avLst/>
            </a:prstTxWarp>
          </a:bodyPr>
          <a:lstStyle/>
          <a:p>
            <a:pPr lvl="0"/>
            <a:r>
              <a:rPr lang="en-US"/>
              <a:t>Click to edit Master text styles</a:t>
            </a:r>
          </a:p>
          <a:p>
            <a:pPr lvl="1"/>
            <a:r>
              <a:rPr lang="en-US"/>
              <a:t>Second level</a:t>
            </a:r>
          </a:p>
          <a:p>
            <a:pPr lvl="3"/>
            <a:r>
              <a:rPr lang="en-US"/>
              <a:t>Third level</a:t>
            </a:r>
          </a:p>
        </p:txBody>
      </p:sp>
      <p:sp>
        <p:nvSpPr>
          <p:cNvPr id="96262" name="Rectangle 6"/>
          <p:cNvSpPr>
            <a:spLocks noGrp="1" noChangeArrowheads="1"/>
          </p:cNvSpPr>
          <p:nvPr>
            <p:ph type="sldNum" sz="quarter" idx="4"/>
          </p:nvPr>
        </p:nvSpPr>
        <p:spPr bwMode="auto">
          <a:xfrm>
            <a:off x="10972030" y="6248681"/>
            <a:ext cx="508000" cy="45664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r">
              <a:defRPr sz="1412">
                <a:latin typeface="Times New Roman" pitchFamily="18" charset="0"/>
              </a:defRPr>
            </a:lvl1pPr>
          </a:lstStyle>
          <a:p>
            <a:pPr fontAlgn="base">
              <a:spcBef>
                <a:spcPct val="0"/>
              </a:spcBef>
              <a:spcAft>
                <a:spcPct val="0"/>
              </a:spcAft>
              <a:defRPr/>
            </a:pPr>
            <a:fld id="{C453DF94-701D-4972-A9B8-7EE955C79D87}" type="slidenum">
              <a:rPr lang="en-US">
                <a:solidFill>
                  <a:srgbClr val="FFFFFF"/>
                </a:solidFill>
              </a:rPr>
              <a:pPr fontAlgn="base">
                <a:spcBef>
                  <a:spcPct val="0"/>
                </a:spcBef>
                <a:spcAft>
                  <a:spcPct val="0"/>
                </a:spcAft>
                <a:defRPr/>
              </a:pPr>
              <a:t>‹#›</a:t>
            </a:fld>
            <a:endParaRPr lang="en-US">
              <a:solidFill>
                <a:srgbClr val="FFFFFF"/>
              </a:solidFill>
            </a:endParaRPr>
          </a:p>
        </p:txBody>
      </p:sp>
      <p:pic>
        <p:nvPicPr>
          <p:cNvPr id="1030" name="Picture 7" descr="NEW ATF SEAL"/>
          <p:cNvPicPr>
            <a:picLocks noChangeAspect="1" noChangeArrowheads="1"/>
          </p:cNvPicPr>
          <p:nvPr/>
        </p:nvPicPr>
        <p:blipFill>
          <a:blip r:embed="rId13" cstate="print"/>
          <a:srcRect/>
          <a:stretch>
            <a:fillRect/>
          </a:stretch>
        </p:blipFill>
        <p:spPr bwMode="auto">
          <a:xfrm>
            <a:off x="10871970" y="75640"/>
            <a:ext cx="608061" cy="458041"/>
          </a:xfrm>
          <a:prstGeom prst="rect">
            <a:avLst/>
          </a:prstGeom>
          <a:noFill/>
          <a:ln w="9525">
            <a:noFill/>
            <a:miter lim="800000"/>
            <a:headEnd/>
            <a:tailEnd/>
          </a:ln>
        </p:spPr>
      </p:pic>
      <p:sp>
        <p:nvSpPr>
          <p:cNvPr id="96264" name="Text Box 8"/>
          <p:cNvSpPr txBox="1">
            <a:spLocks noChangeArrowheads="1"/>
          </p:cNvSpPr>
          <p:nvPr/>
        </p:nvSpPr>
        <p:spPr bwMode="auto">
          <a:xfrm>
            <a:off x="646546" y="60233"/>
            <a:ext cx="8229985" cy="449334"/>
          </a:xfrm>
          <a:prstGeom prst="rect">
            <a:avLst/>
          </a:prstGeom>
          <a:noFill/>
          <a:ln w="9525">
            <a:noFill/>
            <a:miter lim="800000"/>
            <a:headEnd/>
            <a:tailEnd/>
          </a:ln>
          <a:effectLst/>
        </p:spPr>
        <p:txBody>
          <a:bodyPr lIns="89896" tIns="44948" rIns="89896" bIns="44948">
            <a:spAutoFit/>
          </a:bodyPr>
          <a:lstStyle/>
          <a:p>
            <a:pPr defTabSz="899320" fontAlgn="base">
              <a:lnSpc>
                <a:spcPct val="120000"/>
              </a:lnSpc>
              <a:spcBef>
                <a:spcPct val="0"/>
              </a:spcBef>
              <a:spcAft>
                <a:spcPct val="0"/>
              </a:spcAft>
              <a:defRPr/>
            </a:pPr>
            <a:r>
              <a:rPr lang="en-US" sz="971" b="1">
                <a:solidFill>
                  <a:srgbClr val="FFFFFF"/>
                </a:solidFill>
              </a:rPr>
              <a:t>U.S. Department of Justice</a:t>
            </a:r>
          </a:p>
          <a:p>
            <a:pPr defTabSz="899320" fontAlgn="base">
              <a:lnSpc>
                <a:spcPct val="120000"/>
              </a:lnSpc>
              <a:spcBef>
                <a:spcPct val="0"/>
              </a:spcBef>
              <a:spcAft>
                <a:spcPct val="0"/>
              </a:spcAft>
              <a:defRPr/>
            </a:pPr>
            <a:r>
              <a:rPr lang="en-US" sz="971">
                <a:solidFill>
                  <a:srgbClr val="FFFFFF"/>
                </a:solidFill>
              </a:rPr>
              <a:t>Bureau of Alcohol, Tobacco, Firearms and Explosives</a:t>
            </a:r>
          </a:p>
        </p:txBody>
      </p:sp>
    </p:spTree>
    <p:extLst>
      <p:ext uri="{BB962C8B-B14F-4D97-AF65-F5344CB8AC3E}">
        <p14:creationId xmlns:p14="http://schemas.microsoft.com/office/powerpoint/2010/main" val="3241323514"/>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p:txStyles>
    <p:titleStyle>
      <a:lvl1pPr algn="ctr" defTabSz="899320" rtl="0" eaLnBrk="0" fontAlgn="base" hangingPunct="0">
        <a:spcBef>
          <a:spcPct val="0"/>
        </a:spcBef>
        <a:spcAft>
          <a:spcPct val="0"/>
        </a:spcAft>
        <a:defRPr sz="3177" b="1">
          <a:solidFill>
            <a:schemeClr val="accent2"/>
          </a:solidFill>
          <a:latin typeface="+mj-lt"/>
          <a:ea typeface="+mj-ea"/>
          <a:cs typeface="+mj-cs"/>
        </a:defRPr>
      </a:lvl1pPr>
      <a:lvl2pPr algn="ctr" defTabSz="899320" rtl="0" eaLnBrk="0" fontAlgn="base" hangingPunct="0">
        <a:spcBef>
          <a:spcPct val="0"/>
        </a:spcBef>
        <a:spcAft>
          <a:spcPct val="0"/>
        </a:spcAft>
        <a:defRPr sz="3177" b="1">
          <a:solidFill>
            <a:schemeClr val="accent2"/>
          </a:solidFill>
          <a:latin typeface="Times New Roman" pitchFamily="18" charset="0"/>
        </a:defRPr>
      </a:lvl2pPr>
      <a:lvl3pPr algn="ctr" defTabSz="899320" rtl="0" eaLnBrk="0" fontAlgn="base" hangingPunct="0">
        <a:spcBef>
          <a:spcPct val="0"/>
        </a:spcBef>
        <a:spcAft>
          <a:spcPct val="0"/>
        </a:spcAft>
        <a:defRPr sz="3177" b="1">
          <a:solidFill>
            <a:schemeClr val="accent2"/>
          </a:solidFill>
          <a:latin typeface="Times New Roman" pitchFamily="18" charset="0"/>
        </a:defRPr>
      </a:lvl3pPr>
      <a:lvl4pPr algn="ctr" defTabSz="899320" rtl="0" eaLnBrk="0" fontAlgn="base" hangingPunct="0">
        <a:spcBef>
          <a:spcPct val="0"/>
        </a:spcBef>
        <a:spcAft>
          <a:spcPct val="0"/>
        </a:spcAft>
        <a:defRPr sz="3177" b="1">
          <a:solidFill>
            <a:schemeClr val="accent2"/>
          </a:solidFill>
          <a:latin typeface="Times New Roman" pitchFamily="18" charset="0"/>
        </a:defRPr>
      </a:lvl4pPr>
      <a:lvl5pPr algn="ctr" defTabSz="899320" rtl="0" eaLnBrk="0" fontAlgn="base" hangingPunct="0">
        <a:spcBef>
          <a:spcPct val="0"/>
        </a:spcBef>
        <a:spcAft>
          <a:spcPct val="0"/>
        </a:spcAft>
        <a:defRPr sz="3177" b="1">
          <a:solidFill>
            <a:schemeClr val="accent2"/>
          </a:solidFill>
          <a:latin typeface="Times New Roman" pitchFamily="18" charset="0"/>
        </a:defRPr>
      </a:lvl5pPr>
      <a:lvl6pPr marL="403433" algn="ctr" defTabSz="899320" rtl="0" fontAlgn="base">
        <a:spcBef>
          <a:spcPct val="0"/>
        </a:spcBef>
        <a:spcAft>
          <a:spcPct val="0"/>
        </a:spcAft>
        <a:defRPr sz="3177" b="1">
          <a:solidFill>
            <a:schemeClr val="accent2"/>
          </a:solidFill>
          <a:latin typeface="Times New Roman" pitchFamily="18" charset="0"/>
        </a:defRPr>
      </a:lvl6pPr>
      <a:lvl7pPr marL="806867" algn="ctr" defTabSz="899320" rtl="0" fontAlgn="base">
        <a:spcBef>
          <a:spcPct val="0"/>
        </a:spcBef>
        <a:spcAft>
          <a:spcPct val="0"/>
        </a:spcAft>
        <a:defRPr sz="3177" b="1">
          <a:solidFill>
            <a:schemeClr val="accent2"/>
          </a:solidFill>
          <a:latin typeface="Times New Roman" pitchFamily="18" charset="0"/>
        </a:defRPr>
      </a:lvl7pPr>
      <a:lvl8pPr marL="1210300" algn="ctr" defTabSz="899320" rtl="0" fontAlgn="base">
        <a:spcBef>
          <a:spcPct val="0"/>
        </a:spcBef>
        <a:spcAft>
          <a:spcPct val="0"/>
        </a:spcAft>
        <a:defRPr sz="3177" b="1">
          <a:solidFill>
            <a:schemeClr val="accent2"/>
          </a:solidFill>
          <a:latin typeface="Times New Roman" pitchFamily="18" charset="0"/>
        </a:defRPr>
      </a:lvl8pPr>
      <a:lvl9pPr marL="1613733" algn="ctr" defTabSz="899320" rtl="0" fontAlgn="base">
        <a:spcBef>
          <a:spcPct val="0"/>
        </a:spcBef>
        <a:spcAft>
          <a:spcPct val="0"/>
        </a:spcAft>
        <a:defRPr sz="3177" b="1">
          <a:solidFill>
            <a:schemeClr val="accent2"/>
          </a:solidFill>
          <a:latin typeface="Times New Roman" pitchFamily="18" charset="0"/>
        </a:defRPr>
      </a:lvl9pPr>
    </p:titleStyle>
    <p:bodyStyle>
      <a:lvl1pPr marL="337596" indent="-337596" algn="l" defTabSz="899320" rtl="0" eaLnBrk="0" fontAlgn="base" hangingPunct="0">
        <a:spcBef>
          <a:spcPct val="50000"/>
        </a:spcBef>
        <a:spcAft>
          <a:spcPct val="0"/>
        </a:spcAft>
        <a:buClr>
          <a:schemeClr val="accent2"/>
        </a:buClr>
        <a:buChar char="•"/>
        <a:defRPr sz="2471">
          <a:solidFill>
            <a:schemeClr val="tx1"/>
          </a:solidFill>
          <a:latin typeface="+mn-lt"/>
          <a:ea typeface="+mn-ea"/>
          <a:cs typeface="+mn-cs"/>
        </a:defRPr>
      </a:lvl1pPr>
      <a:lvl2pPr marL="729822" indent="-280162" algn="l" defTabSz="899320" rtl="0" eaLnBrk="0" fontAlgn="base" hangingPunct="0">
        <a:spcBef>
          <a:spcPct val="30000"/>
        </a:spcBef>
        <a:spcAft>
          <a:spcPct val="0"/>
        </a:spcAft>
        <a:buClr>
          <a:schemeClr val="accent2"/>
        </a:buClr>
        <a:buFont typeface="Times New Roman" pitchFamily="18" charset="0"/>
        <a:buChar char="–"/>
        <a:defRPr sz="2471">
          <a:solidFill>
            <a:schemeClr val="tx1"/>
          </a:solidFill>
          <a:latin typeface="+mn-lt"/>
        </a:defRPr>
      </a:lvl2pPr>
      <a:lvl3pPr marL="1123450" indent="-224130" algn="l" defTabSz="899320" rtl="0" eaLnBrk="0" fontAlgn="base" hangingPunct="0">
        <a:spcBef>
          <a:spcPct val="20000"/>
        </a:spcBef>
        <a:spcAft>
          <a:spcPct val="0"/>
        </a:spcAft>
        <a:buClr>
          <a:srgbClr val="006600"/>
        </a:buClr>
        <a:buChar char="•"/>
        <a:defRPr sz="2118">
          <a:solidFill>
            <a:schemeClr val="tx1"/>
          </a:solidFill>
          <a:latin typeface="+mn-lt"/>
        </a:defRPr>
      </a:lvl3pPr>
      <a:lvl4pPr marL="1573110" indent="-224130" algn="l" defTabSz="899320" rtl="0" eaLnBrk="0" fontAlgn="base" hangingPunct="0">
        <a:spcBef>
          <a:spcPct val="30000"/>
        </a:spcBef>
        <a:spcAft>
          <a:spcPct val="0"/>
        </a:spcAft>
        <a:buChar char="•"/>
        <a:defRPr sz="2118">
          <a:solidFill>
            <a:schemeClr val="tx1"/>
          </a:solidFill>
          <a:latin typeface="+mn-lt"/>
        </a:defRPr>
      </a:lvl4pPr>
      <a:lvl5pPr marL="2022770" indent="-224130" algn="l" defTabSz="899320" rtl="0" eaLnBrk="0" fontAlgn="base" hangingPunct="0">
        <a:spcBef>
          <a:spcPct val="20000"/>
        </a:spcBef>
        <a:spcAft>
          <a:spcPct val="0"/>
        </a:spcAft>
        <a:buChar char="»"/>
        <a:defRPr sz="1147">
          <a:solidFill>
            <a:schemeClr val="tx1"/>
          </a:solidFill>
          <a:latin typeface="+mn-lt"/>
        </a:defRPr>
      </a:lvl5pPr>
      <a:lvl6pPr marL="2426203" indent="-224130" algn="l" defTabSz="899320" rtl="0" fontAlgn="base">
        <a:spcBef>
          <a:spcPct val="20000"/>
        </a:spcBef>
        <a:spcAft>
          <a:spcPct val="0"/>
        </a:spcAft>
        <a:buChar char="»"/>
        <a:defRPr sz="1147">
          <a:solidFill>
            <a:schemeClr val="tx1"/>
          </a:solidFill>
          <a:latin typeface="+mn-lt"/>
        </a:defRPr>
      </a:lvl6pPr>
      <a:lvl7pPr marL="2829636" indent="-224130" algn="l" defTabSz="899320" rtl="0" fontAlgn="base">
        <a:spcBef>
          <a:spcPct val="20000"/>
        </a:spcBef>
        <a:spcAft>
          <a:spcPct val="0"/>
        </a:spcAft>
        <a:buChar char="»"/>
        <a:defRPr sz="1147">
          <a:solidFill>
            <a:schemeClr val="tx1"/>
          </a:solidFill>
          <a:latin typeface="+mn-lt"/>
        </a:defRPr>
      </a:lvl7pPr>
      <a:lvl8pPr marL="3233069" indent="-224130" algn="l" defTabSz="899320" rtl="0" fontAlgn="base">
        <a:spcBef>
          <a:spcPct val="20000"/>
        </a:spcBef>
        <a:spcAft>
          <a:spcPct val="0"/>
        </a:spcAft>
        <a:buChar char="»"/>
        <a:defRPr sz="1147">
          <a:solidFill>
            <a:schemeClr val="tx1"/>
          </a:solidFill>
          <a:latin typeface="+mn-lt"/>
        </a:defRPr>
      </a:lvl8pPr>
      <a:lvl9pPr marL="3636503" indent="-224130" algn="l" defTabSz="899320" rtl="0" fontAlgn="base">
        <a:spcBef>
          <a:spcPct val="20000"/>
        </a:spcBef>
        <a:spcAft>
          <a:spcPct val="0"/>
        </a:spcAft>
        <a:buChar char="»"/>
        <a:defRPr sz="1147">
          <a:solidFill>
            <a:schemeClr val="tx1"/>
          </a:solidFill>
          <a:latin typeface="+mn-lt"/>
        </a:defRPr>
      </a:lvl9pPr>
    </p:bodyStyle>
    <p:otherStyle>
      <a:defPPr>
        <a:defRPr lang="en-US"/>
      </a:defPPr>
      <a:lvl1pPr marL="0" algn="l" defTabSz="806867" rtl="0" eaLnBrk="1" latinLnBrk="0" hangingPunct="1">
        <a:defRPr sz="1588" kern="1200">
          <a:solidFill>
            <a:schemeClr val="tx1"/>
          </a:solidFill>
          <a:latin typeface="+mn-lt"/>
          <a:ea typeface="+mn-ea"/>
          <a:cs typeface="+mn-cs"/>
        </a:defRPr>
      </a:lvl1pPr>
      <a:lvl2pPr marL="403433" algn="l" defTabSz="806867" rtl="0" eaLnBrk="1" latinLnBrk="0" hangingPunct="1">
        <a:defRPr sz="1588" kern="1200">
          <a:solidFill>
            <a:schemeClr val="tx1"/>
          </a:solidFill>
          <a:latin typeface="+mn-lt"/>
          <a:ea typeface="+mn-ea"/>
          <a:cs typeface="+mn-cs"/>
        </a:defRPr>
      </a:lvl2pPr>
      <a:lvl3pPr marL="806867" algn="l" defTabSz="806867" rtl="0" eaLnBrk="1" latinLnBrk="0" hangingPunct="1">
        <a:defRPr sz="1588" kern="1200">
          <a:solidFill>
            <a:schemeClr val="tx1"/>
          </a:solidFill>
          <a:latin typeface="+mn-lt"/>
          <a:ea typeface="+mn-ea"/>
          <a:cs typeface="+mn-cs"/>
        </a:defRPr>
      </a:lvl3pPr>
      <a:lvl4pPr marL="1210300" algn="l" defTabSz="806867" rtl="0" eaLnBrk="1" latinLnBrk="0" hangingPunct="1">
        <a:defRPr sz="1588" kern="1200">
          <a:solidFill>
            <a:schemeClr val="tx1"/>
          </a:solidFill>
          <a:latin typeface="+mn-lt"/>
          <a:ea typeface="+mn-ea"/>
          <a:cs typeface="+mn-cs"/>
        </a:defRPr>
      </a:lvl4pPr>
      <a:lvl5pPr marL="1613733" algn="l" defTabSz="806867" rtl="0" eaLnBrk="1" latinLnBrk="0" hangingPunct="1">
        <a:defRPr sz="1588" kern="1200">
          <a:solidFill>
            <a:schemeClr val="tx1"/>
          </a:solidFill>
          <a:latin typeface="+mn-lt"/>
          <a:ea typeface="+mn-ea"/>
          <a:cs typeface="+mn-cs"/>
        </a:defRPr>
      </a:lvl5pPr>
      <a:lvl6pPr marL="2017166" algn="l" defTabSz="806867" rtl="0" eaLnBrk="1" latinLnBrk="0" hangingPunct="1">
        <a:defRPr sz="1588" kern="1200">
          <a:solidFill>
            <a:schemeClr val="tx1"/>
          </a:solidFill>
          <a:latin typeface="+mn-lt"/>
          <a:ea typeface="+mn-ea"/>
          <a:cs typeface="+mn-cs"/>
        </a:defRPr>
      </a:lvl6pPr>
      <a:lvl7pPr marL="2420600" algn="l" defTabSz="806867" rtl="0" eaLnBrk="1" latinLnBrk="0" hangingPunct="1">
        <a:defRPr sz="1588" kern="1200">
          <a:solidFill>
            <a:schemeClr val="tx1"/>
          </a:solidFill>
          <a:latin typeface="+mn-lt"/>
          <a:ea typeface="+mn-ea"/>
          <a:cs typeface="+mn-cs"/>
        </a:defRPr>
      </a:lvl7pPr>
      <a:lvl8pPr marL="2824033" algn="l" defTabSz="806867" rtl="0" eaLnBrk="1" latinLnBrk="0" hangingPunct="1">
        <a:defRPr sz="1588" kern="1200">
          <a:solidFill>
            <a:schemeClr val="tx1"/>
          </a:solidFill>
          <a:latin typeface="+mn-lt"/>
          <a:ea typeface="+mn-ea"/>
          <a:cs typeface="+mn-cs"/>
        </a:defRPr>
      </a:lvl8pPr>
      <a:lvl9pPr marL="3227466" algn="l" defTabSz="806867" rtl="0" eaLnBrk="1" latinLnBrk="0" hangingPunct="1">
        <a:defRPr sz="15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0"/>
          <p:cNvSpPr>
            <a:spLocks noChangeArrowheads="1"/>
          </p:cNvSpPr>
          <p:nvPr/>
        </p:nvSpPr>
        <p:spPr bwMode="auto">
          <a:xfrm>
            <a:off x="1079863" y="1008528"/>
            <a:ext cx="9596845" cy="1498697"/>
          </a:xfrm>
          <a:prstGeom prst="rect">
            <a:avLst/>
          </a:prstGeom>
          <a:noFill/>
          <a:ln w="9525">
            <a:noFill/>
            <a:miter lim="800000"/>
            <a:headEnd/>
            <a:tailEnd/>
          </a:ln>
        </p:spPr>
        <p:txBody>
          <a:bodyPr lIns="89896" tIns="44948" rIns="89896" bIns="44948" anchor="ctr"/>
          <a:lstStyle/>
          <a:p>
            <a:pPr algn="ctr" defTabSz="1019175">
              <a:lnSpc>
                <a:spcPct val="120000"/>
              </a:lnSpc>
            </a:pPr>
            <a:br>
              <a:rPr lang="en-US" sz="1941" b="1" dirty="0">
                <a:solidFill>
                  <a:srgbClr val="FFFF00"/>
                </a:solidFill>
              </a:rPr>
            </a:br>
            <a:endParaRPr lang="en-US" sz="1941" b="1" dirty="0">
              <a:solidFill>
                <a:srgbClr val="FFFF00"/>
              </a:solidFill>
            </a:endParaRPr>
          </a:p>
          <a:p>
            <a:pPr algn="ctr" defTabSz="1019175"/>
            <a:r>
              <a:rPr lang="en-US" sz="4800" b="1" dirty="0">
                <a:solidFill>
                  <a:schemeClr val="accent2"/>
                </a:solidFill>
                <a:latin typeface="Times New Roman" pitchFamily="18" charset="0"/>
              </a:rPr>
              <a:t>Bipartisan Safer Communities Act</a:t>
            </a:r>
          </a:p>
          <a:p>
            <a:pPr algn="ctr" defTabSz="1019175"/>
            <a:r>
              <a:rPr lang="en-US" sz="4800" b="1" dirty="0">
                <a:solidFill>
                  <a:schemeClr val="accent2"/>
                </a:solidFill>
                <a:latin typeface="Times New Roman" pitchFamily="18" charset="0"/>
              </a:rPr>
              <a:t>Public Law 117-159 (June 25, 2022)</a:t>
            </a:r>
          </a:p>
          <a:p>
            <a:pPr algn="ctr" defTabSz="1019175"/>
            <a:r>
              <a:rPr lang="en-US" sz="4800" b="1" dirty="0">
                <a:solidFill>
                  <a:schemeClr val="accent2"/>
                </a:solidFill>
                <a:latin typeface="Times New Roman" pitchFamily="18" charset="0"/>
              </a:rPr>
              <a:t>Division A, Title II - Firearms</a:t>
            </a:r>
            <a:endParaRPr lang="en-US" sz="4765" b="1" dirty="0">
              <a:solidFill>
                <a:srgbClr val="FFFF00"/>
              </a:solidFill>
            </a:endParaRPr>
          </a:p>
        </p:txBody>
      </p:sp>
      <p:pic>
        <p:nvPicPr>
          <p:cNvPr id="2051" name="Picture 32" descr="APPROVED ATF SEAL"/>
          <p:cNvPicPr>
            <a:picLocks noChangeAspect="1" noChangeArrowheads="1"/>
          </p:cNvPicPr>
          <p:nvPr/>
        </p:nvPicPr>
        <p:blipFill>
          <a:blip r:embed="rId3" cstate="print"/>
          <a:srcRect/>
          <a:stretch>
            <a:fillRect/>
          </a:stretch>
        </p:blipFill>
        <p:spPr bwMode="auto">
          <a:xfrm>
            <a:off x="5289176" y="3283527"/>
            <a:ext cx="1815353" cy="1910354"/>
          </a:xfrm>
          <a:prstGeom prst="rect">
            <a:avLst/>
          </a:prstGeom>
          <a:noFill/>
          <a:ln w="9525">
            <a:noFill/>
            <a:miter lim="800000"/>
            <a:headEnd/>
            <a:tailEnd/>
          </a:ln>
        </p:spPr>
      </p:pic>
      <p:sp>
        <p:nvSpPr>
          <p:cNvPr id="2052" name="Text Box 36"/>
          <p:cNvSpPr txBox="1">
            <a:spLocks noChangeArrowheads="1"/>
          </p:cNvSpPr>
          <p:nvPr/>
        </p:nvSpPr>
        <p:spPr bwMode="auto">
          <a:xfrm>
            <a:off x="831835" y="5554684"/>
            <a:ext cx="10528331" cy="830997"/>
          </a:xfrm>
          <a:prstGeom prst="rect">
            <a:avLst/>
          </a:prstGeom>
          <a:noFill/>
          <a:ln w="9525">
            <a:noFill/>
            <a:miter lim="800000"/>
            <a:headEnd/>
            <a:tailEnd/>
          </a:ln>
        </p:spPr>
        <p:txBody>
          <a:bodyPr wrap="none">
            <a:spAutoFit/>
          </a:bodyPr>
          <a:lstStyle/>
          <a:p>
            <a:pPr algn="ctr" fontAlgn="base">
              <a:spcBef>
                <a:spcPct val="0"/>
              </a:spcBef>
              <a:spcAft>
                <a:spcPct val="0"/>
              </a:spcAft>
            </a:pPr>
            <a:r>
              <a:rPr lang="en-US" sz="2400" dirty="0">
                <a:solidFill>
                  <a:srgbClr val="FFFF00"/>
                </a:solidFill>
              </a:rPr>
              <a:t>Eric M. Epstein, Senior Policy Counsel (Firearms and Explosives)</a:t>
            </a:r>
          </a:p>
          <a:p>
            <a:pPr algn="ctr" fontAlgn="base">
              <a:spcBef>
                <a:spcPct val="0"/>
              </a:spcBef>
              <a:spcAft>
                <a:spcPct val="0"/>
              </a:spcAft>
            </a:pPr>
            <a:r>
              <a:rPr lang="en-US" sz="2400" dirty="0">
                <a:solidFill>
                  <a:srgbClr val="FFFF00"/>
                </a:solidFill>
              </a:rPr>
              <a:t>James P. Vann, Acting Deputy Assistant Director (Public and Governmental Affairs)</a:t>
            </a:r>
          </a:p>
        </p:txBody>
      </p:sp>
    </p:spTree>
    <p:extLst>
      <p:ext uri="{BB962C8B-B14F-4D97-AF65-F5344CB8AC3E}">
        <p14:creationId xmlns:p14="http://schemas.microsoft.com/office/powerpoint/2010/main" val="22207956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wind"/>
      </p:transition>
    </mc:Choice>
    <mc:Fallback xmlns="">
      <p:transition spd="slow" advClick="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953DE-3A43-AECC-8663-E9365A0558F1}"/>
              </a:ext>
            </a:extLst>
          </p:cNvPr>
          <p:cNvSpPr>
            <a:spLocks noGrp="1"/>
          </p:cNvSpPr>
          <p:nvPr>
            <p:ph type="title"/>
          </p:nvPr>
        </p:nvSpPr>
        <p:spPr>
          <a:xfrm>
            <a:off x="552259" y="805423"/>
            <a:ext cx="11301075" cy="2769050"/>
          </a:xfrm>
        </p:spPr>
        <p:txBody>
          <a:bodyPr/>
          <a:lstStyle/>
          <a:p>
            <a:pPr marL="0" marR="0">
              <a:lnSpc>
                <a:spcPct val="107000"/>
              </a:lnSpc>
              <a:spcBef>
                <a:spcPts val="0"/>
              </a:spcBef>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Bipartisan Safer Communities Act (effective June 25, 2022) contains the following amendments to the Gun Control Act of 1968 (GCA) and related provisions:</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en-US" sz="3200" dirty="0">
                <a:effectLst/>
                <a:latin typeface="Times New Roman" panose="02020603050405020304" pitchFamily="18" charset="0"/>
                <a:ea typeface="Calibri" panose="020F0502020204030204" pitchFamily="34" charset="0"/>
              </a:rPr>
              <a:t> </a:t>
            </a:r>
            <a:br>
              <a:rPr lang="en-US" sz="2800" dirty="0">
                <a:effectLst/>
                <a:latin typeface="Calibri" panose="020F0502020204030204" pitchFamily="34" charset="0"/>
                <a:ea typeface="Calibri" panose="020F0502020204030204" pitchFamily="34" charset="0"/>
              </a:rPr>
            </a:br>
            <a:endParaRPr lang="en-US" dirty="0"/>
          </a:p>
        </p:txBody>
      </p:sp>
      <p:sp>
        <p:nvSpPr>
          <p:cNvPr id="4" name="TextBox 3">
            <a:extLst>
              <a:ext uri="{FF2B5EF4-FFF2-40B4-BE49-F238E27FC236}">
                <a16:creationId xmlns:a16="http://schemas.microsoft.com/office/drawing/2014/main" id="{86B3D54E-E4AF-4714-BFD4-A8C584D54C55}"/>
              </a:ext>
            </a:extLst>
          </p:cNvPr>
          <p:cNvSpPr txBox="1"/>
          <p:nvPr/>
        </p:nvSpPr>
        <p:spPr>
          <a:xfrm>
            <a:off x="623454" y="2509657"/>
            <a:ext cx="10945091" cy="3309239"/>
          </a:xfrm>
          <a:prstGeom prst="rect">
            <a:avLst/>
          </a:prstGeom>
          <a:noFill/>
        </p:spPr>
        <p:txBody>
          <a:bodyPr wrap="square">
            <a:spAutoFit/>
          </a:bodyPr>
          <a:lstStyle/>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Times New Roman" panose="02020603050405020304" pitchFamily="18" charset="0"/>
                <a:ea typeface="Calibri" panose="020F0502020204030204" pitchFamily="34" charset="0"/>
              </a:rPr>
              <a:t>A new criminal “straw purchasing” offense, 18 U.S.C. § 932, that makes it illegal for someone to knowingly </a:t>
            </a:r>
            <a:r>
              <a:rPr lang="en-US" sz="2000" dirty="0">
                <a:solidFill>
                  <a:schemeClr val="accent2"/>
                </a:solidFill>
                <a:effectLst/>
                <a:latin typeface="Times New Roman" panose="02020603050405020304" pitchFamily="18" charset="0"/>
                <a:ea typeface="Calibri" panose="020F0502020204030204" pitchFamily="34" charset="0"/>
              </a:rPr>
              <a:t>purchase</a:t>
            </a:r>
            <a:r>
              <a:rPr lang="en-US" sz="2000" dirty="0">
                <a:effectLst/>
                <a:latin typeface="Times New Roman" panose="02020603050405020304" pitchFamily="18" charset="0"/>
                <a:ea typeface="Calibri" panose="020F0502020204030204" pitchFamily="34" charset="0"/>
              </a:rPr>
              <a:t>, or </a:t>
            </a:r>
            <a:r>
              <a:rPr lang="en-US" sz="2000" dirty="0">
                <a:solidFill>
                  <a:schemeClr val="accent2"/>
                </a:solidFill>
                <a:effectLst/>
                <a:latin typeface="Times New Roman" panose="02020603050405020304" pitchFamily="18" charset="0"/>
                <a:ea typeface="Calibri" panose="020F0502020204030204" pitchFamily="34" charset="0"/>
              </a:rPr>
              <a:t>conspire to purchase </a:t>
            </a:r>
            <a:r>
              <a:rPr lang="en-US" sz="2000" dirty="0">
                <a:effectLst/>
                <a:latin typeface="Times New Roman" panose="02020603050405020304" pitchFamily="18" charset="0"/>
                <a:ea typeface="Calibri" panose="020F0502020204030204" pitchFamily="34" charset="0"/>
              </a:rPr>
              <a:t>a firearm from either a licensee or a </a:t>
            </a:r>
            <a:r>
              <a:rPr lang="en-US" sz="2000" dirty="0" err="1">
                <a:effectLst/>
                <a:latin typeface="Times New Roman" panose="02020603050405020304" pitchFamily="18" charset="0"/>
                <a:ea typeface="Calibri" panose="020F0502020204030204" pitchFamily="34" charset="0"/>
              </a:rPr>
              <a:t>nonlicensee</a:t>
            </a:r>
            <a:r>
              <a:rPr lang="en-US" sz="2000" dirty="0">
                <a:effectLst/>
                <a:latin typeface="Times New Roman" panose="02020603050405020304" pitchFamily="18" charset="0"/>
                <a:ea typeface="Calibri" panose="020F0502020204030204" pitchFamily="34" charset="0"/>
              </a:rPr>
              <a:t> on behalf of a person they know or </a:t>
            </a:r>
            <a:r>
              <a:rPr lang="en-US" sz="2000" dirty="0">
                <a:solidFill>
                  <a:schemeClr val="accent2"/>
                </a:solidFill>
                <a:effectLst/>
                <a:latin typeface="Times New Roman" panose="02020603050405020304" pitchFamily="18" charset="0"/>
                <a:ea typeface="Calibri" panose="020F0502020204030204" pitchFamily="34" charset="0"/>
              </a:rPr>
              <a:t>have reasonable cause to believe is prohibited </a:t>
            </a:r>
            <a:r>
              <a:rPr lang="en-US" sz="2000" dirty="0">
                <a:effectLst/>
                <a:latin typeface="Times New Roman" panose="02020603050405020304" pitchFamily="18" charset="0"/>
                <a:ea typeface="Calibri" panose="020F0502020204030204" pitchFamily="34" charset="0"/>
              </a:rPr>
              <a:t>from receiving a firearm, or who intends to use, possess, or transfer the firearm </a:t>
            </a:r>
            <a:r>
              <a:rPr lang="en-US" sz="2000" dirty="0">
                <a:solidFill>
                  <a:schemeClr val="accent2"/>
                </a:solidFill>
                <a:effectLst/>
                <a:latin typeface="Times New Roman" panose="02020603050405020304" pitchFamily="18" charset="0"/>
                <a:ea typeface="Calibri" panose="020F0502020204030204" pitchFamily="34" charset="0"/>
              </a:rPr>
              <a:t>in furtherance of any federal or state felony</a:t>
            </a:r>
            <a:r>
              <a:rPr lang="en-US" sz="2000" dirty="0">
                <a:effectLst/>
                <a:latin typeface="Times New Roman" panose="02020603050405020304" pitchFamily="18"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457200" marR="0">
              <a:lnSpc>
                <a:spcPct val="105000"/>
              </a:lnSpc>
              <a:spcBef>
                <a:spcPts val="0"/>
              </a:spcBef>
              <a:spcAft>
                <a:spcPts val="0"/>
              </a:spcAft>
            </a:pPr>
            <a:r>
              <a:rPr lang="en-US" sz="2000" dirty="0">
                <a:effectLst/>
                <a:latin typeface="Times New Roman" panose="02020603050405020304" pitchFamily="18"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Times New Roman" panose="02020603050405020304" pitchFamily="18" charset="0"/>
                <a:ea typeface="Calibri" panose="020F0502020204030204" pitchFamily="34" charset="0"/>
              </a:rPr>
              <a:t>A new criminal “firearms trafficking” offense, 18 U.S.C. § 933, that makes it illegal for a person to </a:t>
            </a:r>
            <a:r>
              <a:rPr lang="en-US" sz="2000" dirty="0">
                <a:solidFill>
                  <a:schemeClr val="accent2"/>
                </a:solidFill>
                <a:effectLst/>
                <a:latin typeface="Times New Roman" panose="02020603050405020304" pitchFamily="18" charset="0"/>
                <a:ea typeface="Calibri" panose="020F0502020204030204" pitchFamily="34" charset="0"/>
              </a:rPr>
              <a:t>transfer or receive</a:t>
            </a:r>
            <a:r>
              <a:rPr lang="en-US" sz="2000" dirty="0">
                <a:effectLst/>
                <a:latin typeface="Times New Roman" panose="02020603050405020304" pitchFamily="18" charset="0"/>
                <a:ea typeface="Calibri" panose="020F0502020204030204" pitchFamily="34" charset="0"/>
              </a:rPr>
              <a:t>, or attempt or conspire to transfer or receive, a firearm if they know or </a:t>
            </a:r>
            <a:r>
              <a:rPr lang="en-US" sz="2000" dirty="0">
                <a:solidFill>
                  <a:schemeClr val="accent2"/>
                </a:solidFill>
                <a:effectLst/>
                <a:latin typeface="Times New Roman" panose="02020603050405020304" pitchFamily="18" charset="0"/>
                <a:ea typeface="Calibri" panose="020F0502020204030204" pitchFamily="34" charset="0"/>
              </a:rPr>
              <a:t>have reasonable cause to believe</a:t>
            </a:r>
            <a:r>
              <a:rPr lang="en-US" sz="2000" dirty="0">
                <a:effectLst/>
                <a:latin typeface="Times New Roman" panose="02020603050405020304" pitchFamily="18" charset="0"/>
                <a:ea typeface="Calibri" panose="020F0502020204030204" pitchFamily="34" charset="0"/>
              </a:rPr>
              <a:t> the use, carrying, possession, or receipt </a:t>
            </a:r>
            <a:r>
              <a:rPr lang="en-US" sz="2000" dirty="0">
                <a:solidFill>
                  <a:schemeClr val="accent2"/>
                </a:solidFill>
                <a:effectLst/>
                <a:latin typeface="Times New Roman" panose="02020603050405020304" pitchFamily="18" charset="0"/>
                <a:ea typeface="Calibri" panose="020F0502020204030204" pitchFamily="34" charset="0"/>
              </a:rPr>
              <a:t>would constitute any Federal or State felony</a:t>
            </a:r>
            <a:r>
              <a:rPr lang="en-US" sz="2000" dirty="0">
                <a:effectLst/>
                <a:latin typeface="Times New Roman" panose="02020603050405020304" pitchFamily="18" charset="0"/>
                <a:ea typeface="Calibri" panose="020F0502020204030204" pitchFamily="34" charset="0"/>
              </a:rPr>
              <a:t>.</a:t>
            </a:r>
            <a:endParaRPr lang="en-US" sz="2000" dirty="0">
              <a:effectLst/>
              <a:latin typeface="Calibri" panose="020F0502020204030204" pitchFamily="34" charset="0"/>
              <a:ea typeface="Calibri" panose="020F0502020204030204" pitchFamily="34" charset="0"/>
            </a:endParaRPr>
          </a:p>
        </p:txBody>
      </p:sp>
      <p:pic>
        <p:nvPicPr>
          <p:cNvPr id="2052" name="Picture 4" descr="Handcuffs Svg Free Vector - Handcuff Clipart Png, Transparent Png - kindpng">
            <a:extLst>
              <a:ext uri="{FF2B5EF4-FFF2-40B4-BE49-F238E27FC236}">
                <a16:creationId xmlns:a16="http://schemas.microsoft.com/office/drawing/2014/main" id="{45ECCEDA-2969-2AF4-5233-3D9EDDADFC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7503" y="5608320"/>
            <a:ext cx="1842817" cy="1110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2978612"/>
      </p:ext>
    </p:extLst>
  </p:cSld>
  <p:clrMapOvr>
    <a:masterClrMapping/>
  </p:clrMapOvr>
  <p:transition spd="slow"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293AF-624E-67E4-F1C3-7A416020B69F}"/>
              </a:ext>
            </a:extLst>
          </p:cNvPr>
          <p:cNvSpPr>
            <a:spLocks noGrp="1"/>
          </p:cNvSpPr>
          <p:nvPr>
            <p:ph type="title"/>
          </p:nvPr>
        </p:nvSpPr>
        <p:spPr/>
        <p:txBody>
          <a:bodyPr/>
          <a:lstStyle/>
          <a:p>
            <a:endParaRPr lang="en-US"/>
          </a:p>
        </p:txBody>
      </p:sp>
      <p:sp>
        <p:nvSpPr>
          <p:cNvPr id="4" name="TextBox 3">
            <a:extLst>
              <a:ext uri="{FF2B5EF4-FFF2-40B4-BE49-F238E27FC236}">
                <a16:creationId xmlns:a16="http://schemas.microsoft.com/office/drawing/2014/main" id="{AA813EFA-A9DF-1172-EB2F-D95BB529A44C}"/>
              </a:ext>
            </a:extLst>
          </p:cNvPr>
          <p:cNvSpPr txBox="1"/>
          <p:nvPr/>
        </p:nvSpPr>
        <p:spPr>
          <a:xfrm>
            <a:off x="614218" y="1649386"/>
            <a:ext cx="10963563" cy="4864665"/>
          </a:xfrm>
          <a:prstGeom prst="rect">
            <a:avLst/>
          </a:prstGeom>
          <a:noFill/>
        </p:spPr>
        <p:txBody>
          <a:bodyPr wrap="square">
            <a:spAutoFit/>
          </a:bodyPr>
          <a:lstStyle/>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Times New Roman" panose="02020603050405020304" pitchFamily="18" charset="0"/>
                <a:ea typeface="Calibri" panose="020F0502020204030204" pitchFamily="34" charset="0"/>
              </a:rPr>
              <a:t>New criminal offenses in 18 U.S.C. § 922(d) – section 922(d)(10) and (d)(11) – that prohibit the transfer of a firearm or ammunition to a person they know or </a:t>
            </a:r>
            <a:r>
              <a:rPr lang="en-US" sz="2000" dirty="0">
                <a:solidFill>
                  <a:schemeClr val="accent2"/>
                </a:solidFill>
                <a:effectLst/>
                <a:latin typeface="Times New Roman" panose="02020603050405020304" pitchFamily="18" charset="0"/>
                <a:ea typeface="Calibri" panose="020F0502020204030204" pitchFamily="34" charset="0"/>
              </a:rPr>
              <a:t>have reasonable cause to believe </a:t>
            </a:r>
            <a:r>
              <a:rPr lang="en-US" sz="2000" dirty="0">
                <a:effectLst/>
                <a:latin typeface="Times New Roman" panose="02020603050405020304" pitchFamily="18" charset="0"/>
                <a:ea typeface="Calibri" panose="020F0502020204030204" pitchFamily="34" charset="0"/>
              </a:rPr>
              <a:t>intends to </a:t>
            </a:r>
            <a:r>
              <a:rPr lang="en-US" sz="2000" dirty="0">
                <a:solidFill>
                  <a:schemeClr val="accent2"/>
                </a:solidFill>
                <a:effectLst/>
                <a:latin typeface="Times New Roman" panose="02020603050405020304" pitchFamily="18" charset="0"/>
                <a:ea typeface="Calibri" panose="020F0502020204030204" pitchFamily="34" charset="0"/>
              </a:rPr>
              <a:t>sell or otherwise dispose </a:t>
            </a:r>
            <a:r>
              <a:rPr lang="en-US" sz="2000" dirty="0">
                <a:effectLst/>
                <a:latin typeface="Times New Roman" panose="02020603050405020304" pitchFamily="18" charset="0"/>
                <a:ea typeface="Calibri" panose="020F0502020204030204" pitchFamily="34" charset="0"/>
              </a:rPr>
              <a:t>of the firearm or ammunition </a:t>
            </a:r>
            <a:r>
              <a:rPr lang="en-US" sz="2000" dirty="0">
                <a:solidFill>
                  <a:schemeClr val="accent2"/>
                </a:solidFill>
                <a:effectLst/>
                <a:latin typeface="Times New Roman" panose="02020603050405020304" pitchFamily="18" charset="0"/>
                <a:ea typeface="Calibri" panose="020F0502020204030204" pitchFamily="34" charset="0"/>
              </a:rPr>
              <a:t>in furtherance of any federal or state felony </a:t>
            </a:r>
            <a:r>
              <a:rPr lang="en-US" sz="2000" dirty="0">
                <a:effectLst/>
                <a:latin typeface="Times New Roman" panose="02020603050405020304" pitchFamily="18" charset="0"/>
                <a:ea typeface="Calibri" panose="020F0502020204030204" pitchFamily="34" charset="0"/>
              </a:rPr>
              <a:t>or intends to sell or otherwise dispose of the firearm or ammunition </a:t>
            </a:r>
            <a:r>
              <a:rPr lang="en-US" sz="2000" dirty="0">
                <a:solidFill>
                  <a:schemeClr val="accent2"/>
                </a:solidFill>
                <a:effectLst/>
                <a:latin typeface="Times New Roman" panose="02020603050405020304" pitchFamily="18" charset="0"/>
                <a:ea typeface="Calibri" panose="020F0502020204030204" pitchFamily="34" charset="0"/>
              </a:rPr>
              <a:t>to any prohibited person</a:t>
            </a:r>
            <a:r>
              <a:rPr lang="en-US" sz="2000" dirty="0">
                <a:effectLst/>
                <a:latin typeface="Times New Roman" panose="02020603050405020304" pitchFamily="18" charset="0"/>
                <a:ea typeface="Calibri" panose="020F0502020204030204" pitchFamily="34" charset="0"/>
              </a:rPr>
              <a:t>.</a:t>
            </a:r>
            <a:endParaRPr lang="en-US" sz="2000" dirty="0">
              <a:effectLst/>
              <a:latin typeface="Calibri" panose="020F0502020204030204" pitchFamily="34" charset="0"/>
              <a:ea typeface="Calibri" panose="020F0502020204030204" pitchFamily="34" charset="0"/>
            </a:endParaRPr>
          </a:p>
          <a:p>
            <a:pPr marL="457200" marR="0">
              <a:lnSpc>
                <a:spcPct val="105000"/>
              </a:lnSpc>
              <a:spcBef>
                <a:spcPts val="0"/>
              </a:spcBef>
              <a:spcAft>
                <a:spcPts val="0"/>
              </a:spcAft>
            </a:pPr>
            <a:r>
              <a:rPr lang="en-US" sz="2000" dirty="0">
                <a:effectLst/>
                <a:latin typeface="Times New Roman" panose="02020603050405020304" pitchFamily="18"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Times New Roman" panose="02020603050405020304" pitchFamily="18" charset="0"/>
                <a:ea typeface="Calibri" panose="020F0502020204030204" pitchFamily="34" charset="0"/>
              </a:rPr>
              <a:t>An amended 18 U.S.C. § 924(h), that makes it unlawful for a person to receive or transfer a firearm or ammunition, or attempt or conspire to do so, </a:t>
            </a:r>
            <a:r>
              <a:rPr lang="en-US" sz="2000" dirty="0">
                <a:solidFill>
                  <a:schemeClr val="tx2"/>
                </a:solidFill>
                <a:effectLst/>
                <a:latin typeface="Times New Roman" panose="02020603050405020304" pitchFamily="18" charset="0"/>
                <a:ea typeface="Calibri" panose="020F0502020204030204" pitchFamily="34" charset="0"/>
              </a:rPr>
              <a:t>knowing or </a:t>
            </a:r>
            <a:r>
              <a:rPr lang="en-US" sz="2000" dirty="0">
                <a:solidFill>
                  <a:schemeClr val="accent2"/>
                </a:solidFill>
                <a:effectLst/>
                <a:latin typeface="Times New Roman" panose="02020603050405020304" pitchFamily="18" charset="0"/>
                <a:ea typeface="Calibri" panose="020F0502020204030204" pitchFamily="34" charset="0"/>
              </a:rPr>
              <a:t>having reasonable cause to believe </a:t>
            </a:r>
            <a:r>
              <a:rPr lang="en-US" sz="2000" dirty="0">
                <a:effectLst/>
                <a:latin typeface="Times New Roman" panose="02020603050405020304" pitchFamily="18" charset="0"/>
                <a:ea typeface="Calibri" panose="020F0502020204030204" pitchFamily="34" charset="0"/>
              </a:rPr>
              <a:t>that it will be used to commit any federal or state felony.</a:t>
            </a:r>
          </a:p>
          <a:p>
            <a:pPr marL="342900" marR="0" lvl="0" indent="-342900">
              <a:lnSpc>
                <a:spcPct val="105000"/>
              </a:lnSpc>
              <a:spcBef>
                <a:spcPts val="0"/>
              </a:spcBef>
              <a:spcAft>
                <a:spcPts val="0"/>
              </a:spcAft>
              <a:buFont typeface="Symbol" panose="05050102010706020507" pitchFamily="18" charset="2"/>
              <a:buChar char=""/>
            </a:pPr>
            <a:endParaRPr lang="en-US" sz="2000" dirty="0">
              <a:effectLst/>
              <a:latin typeface="Times New Roman" panose="02020603050405020304" pitchFamily="18" charset="0"/>
              <a:ea typeface="Calibri" panose="020F0502020204030204" pitchFamily="34" charset="0"/>
            </a:endParaRPr>
          </a:p>
          <a:p>
            <a:pPr marL="342900" indent="-342900">
              <a:lnSpc>
                <a:spcPct val="105000"/>
              </a:lnSpc>
              <a:buFont typeface="Symbol" panose="05050102010706020507" pitchFamily="18" charset="2"/>
              <a:buChar char=""/>
            </a:pPr>
            <a:r>
              <a:rPr lang="en-US" sz="2000" dirty="0">
                <a:effectLst/>
                <a:latin typeface="Times New Roman" panose="02020603050405020304" pitchFamily="18" charset="0"/>
                <a:ea typeface="Calibri" panose="020F0502020204030204" pitchFamily="34" charset="0"/>
              </a:rPr>
              <a:t>An amended 18 U.S.C. § 924(k), that makes it unlawful for a person to </a:t>
            </a:r>
            <a:r>
              <a:rPr lang="en-US" sz="2000" dirty="0">
                <a:solidFill>
                  <a:schemeClr val="accent2"/>
                </a:solidFill>
                <a:effectLst/>
                <a:latin typeface="Times New Roman" panose="02020603050405020304" pitchFamily="18" charset="0"/>
                <a:ea typeface="Calibri" panose="020F0502020204030204" pitchFamily="34" charset="0"/>
              </a:rPr>
              <a:t>smuggle a firearm or ammunition</a:t>
            </a:r>
            <a:r>
              <a:rPr lang="en-US" sz="2000" dirty="0">
                <a:effectLst/>
                <a:latin typeface="Times New Roman" panose="02020603050405020304" pitchFamily="18" charset="0"/>
                <a:ea typeface="Calibri" panose="020F0502020204030204" pitchFamily="34" charset="0"/>
              </a:rPr>
              <a:t> with intent to engage in or promote conduct that constitutes any federal or state felony, or to attempt or conspire to do so, not merely into the United States, but also out the United States if the conduct would constitute a felony prosecutable in a court of the United States if it had occurred within the United States.</a:t>
            </a:r>
            <a:endParaRPr lang="en-US" sz="2000" dirty="0">
              <a:effectLst/>
              <a:latin typeface="Calibri" panose="020F0502020204030204" pitchFamily="34" charset="0"/>
              <a:ea typeface="Calibri" panose="020F0502020204030204" pitchFamily="34" charset="0"/>
            </a:endParaRPr>
          </a:p>
          <a:p>
            <a:pPr marL="342900" marR="0" lvl="0" indent="-342900">
              <a:lnSpc>
                <a:spcPct val="105000"/>
              </a:lnSpc>
              <a:spcBef>
                <a:spcPts val="0"/>
              </a:spcBef>
              <a:spcAft>
                <a:spcPts val="0"/>
              </a:spcAft>
              <a:buFont typeface="Symbol" panose="05050102010706020507" pitchFamily="18" charset="2"/>
              <a:buChar char=""/>
            </a:pP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526051632"/>
      </p:ext>
    </p:extLst>
  </p:cSld>
  <p:clrMapOvr>
    <a:masterClrMapping/>
  </p:clrMapOvr>
  <p:transition spd="slow"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55144-0718-F112-967B-98F16608D49B}"/>
              </a:ext>
            </a:extLst>
          </p:cNvPr>
          <p:cNvSpPr>
            <a:spLocks noGrp="1"/>
          </p:cNvSpPr>
          <p:nvPr>
            <p:ph type="title"/>
          </p:nvPr>
        </p:nvSpPr>
        <p:spPr/>
        <p:txBody>
          <a:bodyPr/>
          <a:lstStyle/>
          <a:p>
            <a:endParaRPr lang="en-US"/>
          </a:p>
        </p:txBody>
      </p:sp>
      <p:sp>
        <p:nvSpPr>
          <p:cNvPr id="4" name="TextBox 3">
            <a:extLst>
              <a:ext uri="{FF2B5EF4-FFF2-40B4-BE49-F238E27FC236}">
                <a16:creationId xmlns:a16="http://schemas.microsoft.com/office/drawing/2014/main" id="{C098DB01-2808-A2C0-ABE1-EF57B116B8C1}"/>
              </a:ext>
            </a:extLst>
          </p:cNvPr>
          <p:cNvSpPr txBox="1"/>
          <p:nvPr/>
        </p:nvSpPr>
        <p:spPr>
          <a:xfrm>
            <a:off x="597479" y="1601127"/>
            <a:ext cx="10994158" cy="4340484"/>
          </a:xfrm>
          <a:prstGeom prst="rect">
            <a:avLst/>
          </a:prstGeom>
          <a:noFill/>
        </p:spPr>
        <p:txBody>
          <a:bodyPr wrap="square">
            <a:spAutoFit/>
          </a:bodyPr>
          <a:lstStyle/>
          <a:p>
            <a:pPr marL="342900" marR="0" lvl="0" indent="-342900">
              <a:lnSpc>
                <a:spcPct val="105000"/>
              </a:lnSpc>
              <a:spcBef>
                <a:spcPts val="0"/>
              </a:spcBef>
              <a:spcAft>
                <a:spcPts val="0"/>
              </a:spcAft>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rPr>
              <a:t>Increased maximum terms of imprisonment in 18 U.S.C. § 924(a) for unlawful transfer and possession of firearms under the GCA, from 10 to 15 years, and up to 25 years if a straw purchased firearm is intended to be used to commit any federal or state felony.</a:t>
            </a:r>
            <a:endParaRPr lang="en-US" sz="2400" dirty="0">
              <a:effectLst/>
              <a:latin typeface="Calibri" panose="020F0502020204030204" pitchFamily="34" charset="0"/>
              <a:ea typeface="Calibri" panose="020F0502020204030204" pitchFamily="34" charset="0"/>
            </a:endParaRPr>
          </a:p>
          <a:p>
            <a:pPr marL="457200" marR="0">
              <a:lnSpc>
                <a:spcPct val="105000"/>
              </a:lnSpc>
              <a:spcBef>
                <a:spcPts val="0"/>
              </a:spcBef>
              <a:spcAft>
                <a:spcPts val="0"/>
              </a:spcAft>
            </a:pPr>
            <a:r>
              <a:rPr lang="en-US" sz="2400" dirty="0">
                <a:effectLst/>
                <a:latin typeface="Times New Roman" panose="02020603050405020304" pitchFamily="18" charset="0"/>
                <a:ea typeface="Calibri" panose="020F0502020204030204" pitchFamily="34" charset="0"/>
              </a:rPr>
              <a:t> </a:t>
            </a:r>
            <a:endParaRPr lang="en-US" sz="2400" dirty="0">
              <a:effectLst/>
              <a:latin typeface="Calibri" panose="020F0502020204030204" pitchFamily="34" charset="0"/>
              <a:ea typeface="Calibri" panose="020F050202020403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rPr>
              <a:t>An express directive to the United States Sentencing Commission that persons convicted under the straw purchasing and firearms trafficking offenses be subject to increased penalties in comparison to those under existing law, and particularly, that a person “affiliated with a gang, cartel, organized crime ring, or other such enterprise [are] subject to higher penalties than an otherwise unaffiliated individual.”</a:t>
            </a:r>
            <a:endParaRPr lang="en-US" sz="2400" dirty="0">
              <a:effectLst/>
              <a:latin typeface="Calibri" panose="020F0502020204030204" pitchFamily="34" charset="0"/>
              <a:ea typeface="Calibri" panose="020F0502020204030204" pitchFamily="34" charset="0"/>
            </a:endParaRPr>
          </a:p>
          <a:p>
            <a:pPr marL="457200" marR="0">
              <a:lnSpc>
                <a:spcPct val="105000"/>
              </a:lnSpc>
              <a:spcBef>
                <a:spcPts val="0"/>
              </a:spcBef>
              <a:spcAft>
                <a:spcPts val="800"/>
              </a:spcAft>
            </a:pPr>
            <a:r>
              <a:rPr lang="en-US" sz="2400" dirty="0">
                <a:effectLst/>
                <a:latin typeface="Times New Roman" panose="02020603050405020304" pitchFamily="18" charset="0"/>
                <a:ea typeface="Calibri" panose="020F0502020204030204" pitchFamily="34" charset="0"/>
              </a:rPr>
              <a:t> </a:t>
            </a:r>
            <a:endParaRPr lang="en-US"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20312192"/>
      </p:ext>
    </p:extLst>
  </p:cSld>
  <p:clrMapOvr>
    <a:masterClrMapping/>
  </p:clrMapOvr>
  <p:transition spd="slow"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88215-D4A9-FD36-406B-F732D7815251}"/>
              </a:ext>
            </a:extLst>
          </p:cNvPr>
          <p:cNvSpPr>
            <a:spLocks noGrp="1"/>
          </p:cNvSpPr>
          <p:nvPr>
            <p:ph type="title"/>
          </p:nvPr>
        </p:nvSpPr>
        <p:spPr/>
        <p:txBody>
          <a:bodyPr/>
          <a:lstStyle/>
          <a:p>
            <a:endParaRPr lang="en-US"/>
          </a:p>
        </p:txBody>
      </p:sp>
      <p:sp>
        <p:nvSpPr>
          <p:cNvPr id="4" name="TextBox 3">
            <a:extLst>
              <a:ext uri="{FF2B5EF4-FFF2-40B4-BE49-F238E27FC236}">
                <a16:creationId xmlns:a16="http://schemas.microsoft.com/office/drawing/2014/main" id="{EBCE78E0-4772-960F-875D-F197CC1F7859}"/>
              </a:ext>
            </a:extLst>
          </p:cNvPr>
          <p:cNvSpPr txBox="1"/>
          <p:nvPr/>
        </p:nvSpPr>
        <p:spPr>
          <a:xfrm>
            <a:off x="637309" y="1595595"/>
            <a:ext cx="10935855" cy="2013693"/>
          </a:xfrm>
          <a:prstGeom prst="rect">
            <a:avLst/>
          </a:prstGeom>
          <a:noFill/>
        </p:spPr>
        <p:txBody>
          <a:bodyPr wrap="square">
            <a:spAutoFit/>
          </a:bodyPr>
          <a:lstStyle/>
          <a:p>
            <a:pPr marL="342900" marR="0" lvl="0" indent="-342900">
              <a:lnSpc>
                <a:spcPct val="105000"/>
              </a:lnSpc>
              <a:spcBef>
                <a:spcPts val="0"/>
              </a:spcBef>
              <a:spcAft>
                <a:spcPts val="0"/>
              </a:spcAft>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rPr>
              <a:t>A broad, new criminal forfeiture provision, 18 U.S.C. § 934, authorizing the Government to seize and forfeit any </a:t>
            </a:r>
            <a:r>
              <a:rPr lang="en-US" sz="2400" dirty="0">
                <a:solidFill>
                  <a:schemeClr val="accent2"/>
                </a:solidFill>
                <a:effectLst/>
                <a:latin typeface="Times New Roman" panose="02020603050405020304" pitchFamily="18" charset="0"/>
                <a:ea typeface="Calibri" panose="020F0502020204030204" pitchFamily="34" charset="0"/>
              </a:rPr>
              <a:t>proceeds</a:t>
            </a:r>
            <a:r>
              <a:rPr lang="en-US" sz="2400" dirty="0">
                <a:effectLst/>
                <a:latin typeface="Times New Roman" panose="02020603050405020304" pitchFamily="18" charset="0"/>
                <a:ea typeface="Calibri" panose="020F0502020204030204" pitchFamily="34" charset="0"/>
              </a:rPr>
              <a:t> or </a:t>
            </a:r>
            <a:r>
              <a:rPr lang="en-US" sz="2400" dirty="0">
                <a:solidFill>
                  <a:schemeClr val="accent2"/>
                </a:solidFill>
                <a:effectLst/>
                <a:latin typeface="Times New Roman" panose="02020603050405020304" pitchFamily="18" charset="0"/>
                <a:ea typeface="Calibri" panose="020F0502020204030204" pitchFamily="34" charset="0"/>
              </a:rPr>
              <a:t>property derived </a:t>
            </a:r>
            <a:r>
              <a:rPr lang="en-US" sz="2400" dirty="0">
                <a:effectLst/>
                <a:latin typeface="Times New Roman" panose="02020603050405020304" pitchFamily="18" charset="0"/>
                <a:ea typeface="Calibri" panose="020F0502020204030204" pitchFamily="34" charset="0"/>
              </a:rPr>
              <a:t>by persons convicted under the new straw purchasing and firearms trafficking violations, as well as any property used, or intended to be used, in any manner </a:t>
            </a:r>
            <a:r>
              <a:rPr lang="en-US" sz="2400" dirty="0">
                <a:solidFill>
                  <a:schemeClr val="accent2"/>
                </a:solidFill>
                <a:effectLst/>
                <a:latin typeface="Times New Roman" panose="02020603050405020304" pitchFamily="18" charset="0"/>
                <a:ea typeface="Calibri" panose="020F0502020204030204" pitchFamily="34" charset="0"/>
              </a:rPr>
              <a:t>to facilitate </a:t>
            </a:r>
            <a:r>
              <a:rPr lang="en-US" sz="2400" dirty="0">
                <a:effectLst/>
                <a:latin typeface="Times New Roman" panose="02020603050405020304" pitchFamily="18" charset="0"/>
                <a:ea typeface="Calibri" panose="020F0502020204030204" pitchFamily="34" charset="0"/>
              </a:rPr>
              <a:t>those new violations.</a:t>
            </a:r>
            <a:endParaRPr lang="en-US" sz="2400" dirty="0">
              <a:effectLst/>
              <a:latin typeface="Calibri" panose="020F0502020204030204" pitchFamily="34" charset="0"/>
              <a:ea typeface="Calibri" panose="020F0502020204030204" pitchFamily="34" charset="0"/>
            </a:endParaRPr>
          </a:p>
        </p:txBody>
      </p:sp>
      <p:pic>
        <p:nvPicPr>
          <p:cNvPr id="8" name="Picture 7" descr="A black object with a white background&#10;&#10;Description automatically generated with low confidence">
            <a:extLst>
              <a:ext uri="{FF2B5EF4-FFF2-40B4-BE49-F238E27FC236}">
                <a16:creationId xmlns:a16="http://schemas.microsoft.com/office/drawing/2014/main" id="{0FF7CD47-5D61-DF01-FF8A-700C5ACBF6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7535" y="4009867"/>
            <a:ext cx="3376930" cy="2505075"/>
          </a:xfrm>
          <a:prstGeom prst="rect">
            <a:avLst/>
          </a:prstGeom>
        </p:spPr>
      </p:pic>
    </p:spTree>
    <p:extLst>
      <p:ext uri="{BB962C8B-B14F-4D97-AF65-F5344CB8AC3E}">
        <p14:creationId xmlns:p14="http://schemas.microsoft.com/office/powerpoint/2010/main" val="1228326591"/>
      </p:ext>
    </p:extLst>
  </p:cSld>
  <p:clrMapOvr>
    <a:masterClrMapping/>
  </p:clrMapOvr>
  <p:transition spd="slow"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68455-BFAD-8120-CF3F-565E9C7CC355}"/>
              </a:ext>
            </a:extLst>
          </p:cNvPr>
          <p:cNvSpPr>
            <a:spLocks noGrp="1"/>
          </p:cNvSpPr>
          <p:nvPr>
            <p:ph type="title"/>
          </p:nvPr>
        </p:nvSpPr>
        <p:spPr/>
        <p:txBody>
          <a:bodyPr/>
          <a:lstStyle/>
          <a:p>
            <a:endParaRPr lang="en-US"/>
          </a:p>
        </p:txBody>
      </p:sp>
      <p:sp>
        <p:nvSpPr>
          <p:cNvPr id="4" name="TextBox 3">
            <a:extLst>
              <a:ext uri="{FF2B5EF4-FFF2-40B4-BE49-F238E27FC236}">
                <a16:creationId xmlns:a16="http://schemas.microsoft.com/office/drawing/2014/main" id="{775D4236-2348-1991-EDCF-B92B9D743043}"/>
              </a:ext>
            </a:extLst>
          </p:cNvPr>
          <p:cNvSpPr txBox="1"/>
          <p:nvPr/>
        </p:nvSpPr>
        <p:spPr>
          <a:xfrm>
            <a:off x="702541" y="1391430"/>
            <a:ext cx="11000509" cy="5248232"/>
          </a:xfrm>
          <a:prstGeom prst="rect">
            <a:avLst/>
          </a:prstGeom>
          <a:noFill/>
        </p:spPr>
        <p:txBody>
          <a:bodyPr wrap="square">
            <a:spAutoFit/>
          </a:bodyPr>
          <a:lstStyle/>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Times New Roman" panose="02020603050405020304" pitchFamily="18" charset="0"/>
                <a:ea typeface="Calibri" panose="020F0502020204030204" pitchFamily="34" charset="0"/>
              </a:rPr>
              <a:t>An amendment to 18 U.S.C. §§ 922(d) and (t) that extends the 922(d) prohibited recipient categories to juveniles, as applicable.  With regard to the mental health provisions, which prohibit individuals from selling or providing firearms to persons whom they know or have reasonable cause to believe have been adjudicated as suffering from a mental defect or have been committed to any mental institution, the Act restricts the relevant time period to 16 years of age or older.  </a:t>
            </a:r>
            <a:endParaRPr lang="en-US" sz="2000" dirty="0">
              <a:effectLst/>
              <a:latin typeface="Calibri" panose="020F0502020204030204" pitchFamily="34" charset="0"/>
              <a:ea typeface="Calibri" panose="020F0502020204030204" pitchFamily="34" charset="0"/>
            </a:endParaRPr>
          </a:p>
          <a:p>
            <a:pPr marL="457200" marR="0">
              <a:lnSpc>
                <a:spcPct val="105000"/>
              </a:lnSpc>
              <a:spcBef>
                <a:spcPts val="0"/>
              </a:spcBef>
              <a:spcAft>
                <a:spcPts val="0"/>
              </a:spcAft>
            </a:pPr>
            <a:r>
              <a:rPr lang="en-US" sz="2000" dirty="0">
                <a:effectLst/>
                <a:latin typeface="Times New Roman" panose="02020603050405020304" pitchFamily="18"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Times New Roman" panose="02020603050405020304" pitchFamily="18" charset="0"/>
                <a:ea typeface="Calibri" panose="020F0502020204030204" pitchFamily="34" charset="0"/>
              </a:rPr>
              <a:t>For firearms purchasers under the age of 21, maintains current law by requiring completion of a National Instant Criminal Background Check System (NICS) check within 3 business days, but requires NICS to immediately check state records for the purpose of determining whether the individual has a juvenile record that would disqualify them from purchasing firearms under section 922(d).  </a:t>
            </a:r>
            <a:endParaRPr lang="en-US" sz="2000" dirty="0">
              <a:effectLst/>
              <a:latin typeface="Calibri" panose="020F0502020204030204" pitchFamily="34" charset="0"/>
              <a:ea typeface="Calibri" panose="020F0502020204030204" pitchFamily="34" charset="0"/>
            </a:endParaRPr>
          </a:p>
          <a:p>
            <a:pPr marL="457200" marR="0">
              <a:lnSpc>
                <a:spcPct val="105000"/>
              </a:lnSpc>
              <a:spcBef>
                <a:spcPts val="0"/>
              </a:spcBef>
              <a:spcAft>
                <a:spcPts val="0"/>
              </a:spcAft>
            </a:pPr>
            <a:r>
              <a:rPr lang="en-US" sz="2000" dirty="0">
                <a:effectLst/>
                <a:latin typeface="Times New Roman" panose="02020603050405020304" pitchFamily="18"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742950" marR="0" lvl="1" indent="-285750">
              <a:lnSpc>
                <a:spcPct val="105000"/>
              </a:lnSpc>
              <a:spcBef>
                <a:spcPts val="0"/>
              </a:spcBef>
              <a:spcAft>
                <a:spcPts val="800"/>
              </a:spcAft>
              <a:buFont typeface="Courier New" panose="02070309020205020404" pitchFamily="49" charset="0"/>
              <a:buChar char="o"/>
            </a:pPr>
            <a:r>
              <a:rPr lang="en-US" sz="2000" dirty="0">
                <a:effectLst/>
                <a:latin typeface="Times New Roman" panose="02020603050405020304" pitchFamily="18" charset="0"/>
                <a:ea typeface="Calibri" panose="020F0502020204030204" pitchFamily="34" charset="0"/>
              </a:rPr>
              <a:t>If NICS has notified the firearms dealer within 3 business days since the licensee contacted the system that cause exists to further investigate a possibly disqualifying juvenile record, there may be an additional delay of up to 7 more business days for records to be checked before the transfer may occur.</a:t>
            </a: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90319861"/>
      </p:ext>
    </p:extLst>
  </p:cSld>
  <p:clrMapOvr>
    <a:masterClrMapping/>
  </p:clrMapOvr>
  <p:transition spd="slow"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44D30-E896-308E-DBDF-67DA56689FB9}"/>
              </a:ext>
            </a:extLst>
          </p:cNvPr>
          <p:cNvSpPr>
            <a:spLocks noGrp="1"/>
          </p:cNvSpPr>
          <p:nvPr>
            <p:ph type="title"/>
          </p:nvPr>
        </p:nvSpPr>
        <p:spPr/>
        <p:txBody>
          <a:bodyPr/>
          <a:lstStyle/>
          <a:p>
            <a:endParaRPr lang="en-US"/>
          </a:p>
        </p:txBody>
      </p:sp>
      <p:sp>
        <p:nvSpPr>
          <p:cNvPr id="4" name="TextBox 3">
            <a:extLst>
              <a:ext uri="{FF2B5EF4-FFF2-40B4-BE49-F238E27FC236}">
                <a16:creationId xmlns:a16="http://schemas.microsoft.com/office/drawing/2014/main" id="{87129B86-F3CD-940B-BD2F-6786B9F9065B}"/>
              </a:ext>
            </a:extLst>
          </p:cNvPr>
          <p:cNvSpPr txBox="1"/>
          <p:nvPr/>
        </p:nvSpPr>
        <p:spPr>
          <a:xfrm>
            <a:off x="618836" y="1604846"/>
            <a:ext cx="10963564" cy="1625894"/>
          </a:xfrm>
          <a:prstGeom prst="rect">
            <a:avLst/>
          </a:prstGeom>
          <a:noFill/>
        </p:spPr>
        <p:txBody>
          <a:bodyPr wrap="square">
            <a:spAutoFit/>
          </a:bodyPr>
          <a:lstStyle/>
          <a:p>
            <a:pPr marL="342900" marR="0" lvl="0" indent="-342900">
              <a:lnSpc>
                <a:spcPct val="105000"/>
              </a:lnSpc>
              <a:spcBef>
                <a:spcPts val="0"/>
              </a:spcBef>
              <a:spcAft>
                <a:spcPts val="0"/>
              </a:spcAft>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rPr>
              <a:t>A provision narrowing the “boyfriend loophole” in 18 U.S.C. §§ 922(d)(9) and (g)(9) by adding those who are, or who recently were in, </a:t>
            </a:r>
            <a:r>
              <a:rPr lang="en-US" sz="2400" dirty="0">
                <a:solidFill>
                  <a:schemeClr val="accent2"/>
                </a:solidFill>
                <a:effectLst/>
                <a:latin typeface="Times New Roman" panose="02020603050405020304" pitchFamily="18" charset="0"/>
                <a:ea typeface="Calibri" panose="020F0502020204030204" pitchFamily="34" charset="0"/>
              </a:rPr>
              <a:t>a dating relationship </a:t>
            </a:r>
            <a:r>
              <a:rPr lang="en-US" sz="2400" dirty="0">
                <a:effectLst/>
                <a:latin typeface="Times New Roman" panose="02020603050405020304" pitchFamily="18" charset="0"/>
                <a:ea typeface="Calibri" panose="020F0502020204030204" pitchFamily="34" charset="0"/>
              </a:rPr>
              <a:t>and have been convicted of a misdemeanor crime of domestic violence, after the passage of the bill, from purchasing or possessing a firearm for at least five years.</a:t>
            </a:r>
            <a:endParaRPr lang="en-US" sz="2400" dirty="0">
              <a:effectLst/>
              <a:latin typeface="Calibri" panose="020F0502020204030204" pitchFamily="34" charset="0"/>
              <a:ea typeface="Calibri" panose="020F0502020204030204" pitchFamily="34" charset="0"/>
            </a:endParaRPr>
          </a:p>
        </p:txBody>
      </p:sp>
      <p:pic>
        <p:nvPicPr>
          <p:cNvPr id="3" name="Picture 2">
            <a:extLst>
              <a:ext uri="{FF2B5EF4-FFF2-40B4-BE49-F238E27FC236}">
                <a16:creationId xmlns:a16="http://schemas.microsoft.com/office/drawing/2014/main" id="{590DC75C-CD55-C7C2-6958-3A34458A5147}"/>
              </a:ext>
            </a:extLst>
          </p:cNvPr>
          <p:cNvPicPr>
            <a:picLocks noChangeAspect="1"/>
          </p:cNvPicPr>
          <p:nvPr/>
        </p:nvPicPr>
        <p:blipFill>
          <a:blip r:embed="rId2"/>
          <a:stretch>
            <a:fillRect/>
          </a:stretch>
        </p:blipFill>
        <p:spPr>
          <a:xfrm>
            <a:off x="4862512" y="3898446"/>
            <a:ext cx="2466975" cy="1847850"/>
          </a:xfrm>
          <a:prstGeom prst="rect">
            <a:avLst/>
          </a:prstGeom>
        </p:spPr>
      </p:pic>
    </p:spTree>
    <p:extLst>
      <p:ext uri="{BB962C8B-B14F-4D97-AF65-F5344CB8AC3E}">
        <p14:creationId xmlns:p14="http://schemas.microsoft.com/office/powerpoint/2010/main" val="3732143297"/>
      </p:ext>
    </p:extLst>
  </p:cSld>
  <p:clrMapOvr>
    <a:masterClrMapping/>
  </p:clrMapOvr>
  <p:transition spd="slow"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5BEE3-CBC6-EF1A-0544-8B120FB1C0CB}"/>
              </a:ext>
            </a:extLst>
          </p:cNvPr>
          <p:cNvSpPr>
            <a:spLocks noGrp="1"/>
          </p:cNvSpPr>
          <p:nvPr>
            <p:ph type="title"/>
          </p:nvPr>
        </p:nvSpPr>
        <p:spPr/>
        <p:txBody>
          <a:bodyPr/>
          <a:lstStyle/>
          <a:p>
            <a:endParaRPr lang="en-US"/>
          </a:p>
        </p:txBody>
      </p:sp>
      <p:sp>
        <p:nvSpPr>
          <p:cNvPr id="4" name="TextBox 3">
            <a:extLst>
              <a:ext uri="{FF2B5EF4-FFF2-40B4-BE49-F238E27FC236}">
                <a16:creationId xmlns:a16="http://schemas.microsoft.com/office/drawing/2014/main" id="{6E35078E-C7DA-8403-0D2B-38401EB5EDD0}"/>
              </a:ext>
            </a:extLst>
          </p:cNvPr>
          <p:cNvSpPr txBox="1"/>
          <p:nvPr/>
        </p:nvSpPr>
        <p:spPr>
          <a:xfrm>
            <a:off x="655783" y="1583796"/>
            <a:ext cx="10945090" cy="3952685"/>
          </a:xfrm>
          <a:prstGeom prst="rect">
            <a:avLst/>
          </a:prstGeom>
          <a:noFill/>
        </p:spPr>
        <p:txBody>
          <a:bodyPr wrap="square">
            <a:spAutoFit/>
          </a:bodyPr>
          <a:lstStyle/>
          <a:p>
            <a:pPr marL="342900" marR="0" lvl="0" indent="-342900">
              <a:lnSpc>
                <a:spcPct val="105000"/>
              </a:lnSpc>
              <a:spcBef>
                <a:spcPts val="0"/>
              </a:spcBef>
              <a:spcAft>
                <a:spcPts val="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rPr>
              <a:t>A</a:t>
            </a:r>
            <a:r>
              <a:rPr lang="en-US" sz="2400" dirty="0">
                <a:effectLst/>
                <a:latin typeface="Times New Roman" panose="02020603050405020304" pitchFamily="18" charset="0"/>
                <a:ea typeface="Calibri" panose="020F0502020204030204" pitchFamily="34" charset="0"/>
              </a:rPr>
              <a:t>llows Federal funds for State crisis intervention court proceedings and related programs or initiatives to be used for mental health courts, drug courts, veterans courts, and </a:t>
            </a:r>
            <a:r>
              <a:rPr lang="en-US" sz="2400" dirty="0">
                <a:solidFill>
                  <a:schemeClr val="accent2"/>
                </a:solidFill>
                <a:effectLst/>
                <a:latin typeface="Times New Roman" panose="02020603050405020304" pitchFamily="18" charset="0"/>
                <a:ea typeface="Calibri" panose="020F0502020204030204" pitchFamily="34" charset="0"/>
              </a:rPr>
              <a:t>extreme risk protection order </a:t>
            </a:r>
            <a:r>
              <a:rPr lang="en-US" sz="2400" dirty="0">
                <a:effectLst/>
                <a:latin typeface="Times New Roman" panose="02020603050405020304" pitchFamily="18" charset="0"/>
                <a:ea typeface="Calibri" panose="020F0502020204030204" pitchFamily="34" charset="0"/>
              </a:rPr>
              <a:t>programs [i.e., red flag], which must include, at a minimum, pre-deprivation and post-deprivation due process rights that prevent any violation or infringement of the Constitution of the United States.</a:t>
            </a:r>
          </a:p>
          <a:p>
            <a:pPr marR="0" lvl="0">
              <a:lnSpc>
                <a:spcPct val="105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5000"/>
              </a:lnSpc>
              <a:spcBef>
                <a:spcPts val="0"/>
              </a:spcBef>
              <a:spcAft>
                <a:spcPts val="0"/>
              </a:spcAft>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rPr>
              <a:t>Authorization for Federal firearms licensees to use NICS to voluntarily conduct employment background checks on current or prospective employees without a fee, and for licensed manufacturers, importers, and dealers to verify whether firearms offered for sale to them have been stolen.</a:t>
            </a:r>
            <a:endParaRPr lang="en-US"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01702077"/>
      </p:ext>
    </p:extLst>
  </p:cSld>
  <p:clrMapOvr>
    <a:masterClrMapping/>
  </p:clrMapOvr>
  <p:transition spd="slow"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557898"/>
            <a:ext cx="12192000" cy="101566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FFF00"/>
                </a:solidFill>
                <a:effectLst/>
                <a:uLnTx/>
                <a:uFillTx/>
                <a:latin typeface="Times New Roman"/>
                <a:ea typeface="+mn-ea"/>
                <a:cs typeface="+mn-cs"/>
              </a:rPr>
              <a:t>Questions?</a:t>
            </a:r>
          </a:p>
        </p:txBody>
      </p:sp>
    </p:spTree>
    <p:extLst>
      <p:ext uri="{BB962C8B-B14F-4D97-AF65-F5344CB8AC3E}">
        <p14:creationId xmlns:p14="http://schemas.microsoft.com/office/powerpoint/2010/main" val="329869910"/>
      </p:ext>
    </p:extLst>
  </p:cSld>
  <p:clrMapOvr>
    <a:masterClrMapping/>
  </p:clrMapOvr>
  <p:transition spd="slow" advClick="0"/>
</p:sld>
</file>

<file path=ppt/theme/theme1.xml><?xml version="1.0" encoding="utf-8"?>
<a:theme xmlns:a="http://schemas.openxmlformats.org/drawingml/2006/main" name="5_IAAI PPT example ">
  <a:themeElements>
    <a:clrScheme name="">
      <a:dk1>
        <a:srgbClr val="808080"/>
      </a:dk1>
      <a:lt1>
        <a:srgbClr val="FFFFFF"/>
      </a:lt1>
      <a:dk2>
        <a:srgbClr val="0033CC"/>
      </a:dk2>
      <a:lt2>
        <a:srgbClr val="FFFFFF"/>
      </a:lt2>
      <a:accent1>
        <a:srgbClr val="0066FF"/>
      </a:accent1>
      <a:accent2>
        <a:srgbClr val="FFFF00"/>
      </a:accent2>
      <a:accent3>
        <a:srgbClr val="AAADE2"/>
      </a:accent3>
      <a:accent4>
        <a:srgbClr val="DADADA"/>
      </a:accent4>
      <a:accent5>
        <a:srgbClr val="AAB8FF"/>
      </a:accent5>
      <a:accent6>
        <a:srgbClr val="E7E700"/>
      </a:accent6>
      <a:hlink>
        <a:srgbClr val="CCCCFF"/>
      </a:hlink>
      <a:folHlink>
        <a:srgbClr val="B2B2B2"/>
      </a:folHlink>
    </a:clrScheme>
    <a:fontScheme name="IAAI PPT example ">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lnDef>
  </a:objectDefaults>
  <a:extraClrSchemeLst>
    <a:extraClrScheme>
      <a:clrScheme name="IAAI PPT examp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AAI PPT exa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AAI PPT examp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AAI PPT examp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AAI PPT examp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AAI PPT examp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AAI PPT examp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10307</TotalTime>
  <Words>1072</Words>
  <Application>Microsoft Macintosh PowerPoint</Application>
  <PresentationFormat>Widescreen</PresentationFormat>
  <Paragraphs>32</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Courier New</vt:lpstr>
      <vt:lpstr>Symbol</vt:lpstr>
      <vt:lpstr>Times New Roman</vt:lpstr>
      <vt:lpstr>5_IAAI PPT example </vt:lpstr>
      <vt:lpstr>PowerPoint Presentation</vt:lpstr>
      <vt:lpstr>The Bipartisan Safer Communities Act (effective June 25, 2022) contains the following amendments to the Gun Control Act of 1968 (GCA) and related provisions: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Bureau of Alcohol, Tobacco, Firearms and Explosives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ATF</dc:creator>
  <cp:lastModifiedBy>Laura Waxman</cp:lastModifiedBy>
  <cp:revision>223</cp:revision>
  <dcterms:created xsi:type="dcterms:W3CDTF">2019-08-13T20:10:20Z</dcterms:created>
  <dcterms:modified xsi:type="dcterms:W3CDTF">2022-07-27T18:09:37Z</dcterms:modified>
</cp:coreProperties>
</file>